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628" y="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772400" cy="1829761"/>
          </a:xfrm>
        </p:spPr>
        <p:txBody>
          <a:bodyPr>
            <a:normAutofit/>
          </a:bodyPr>
          <a:lstStyle/>
          <a:p>
            <a:r>
              <a:rPr lang="zh-CN" altLang="en-US" dirty="0"/>
              <a:t>武汉纺织大学硕士学位论文    提交过程演示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武汉纺织大学图书馆信息咨询部</a:t>
            </a:r>
            <a:endParaRPr lang="en-US" altLang="zh-CN" dirty="0"/>
          </a:p>
          <a:p>
            <a:r>
              <a:rPr lang="en-US" altLang="zh-CN" dirty="0"/>
              <a:t>2019.4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Administrator\AppData\Roaming\Tencent\Users\124106833\QQ\WinTemp\RichOle\PLNH4`ZAS5@Z(~3([H9DY(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0725" cy="5643578"/>
          </a:xfrm>
          <a:prstGeom prst="rect">
            <a:avLst/>
          </a:prstGeom>
          <a:noFill/>
        </p:spPr>
      </p:pic>
      <p:sp>
        <p:nvSpPr>
          <p:cNvPr id="7" name="文本占位符 6"/>
          <p:cNvSpPr>
            <a:spLocks noGrp="1"/>
          </p:cNvSpPr>
          <p:nvPr>
            <p:ph type="body" idx="2"/>
          </p:nvPr>
        </p:nvSpPr>
        <p:spPr>
          <a:xfrm>
            <a:off x="1643042" y="6072206"/>
            <a:ext cx="5572164" cy="357190"/>
          </a:xfrm>
        </p:spPr>
        <p:txBody>
          <a:bodyPr/>
          <a:lstStyle/>
          <a:p>
            <a:pPr algn="l"/>
            <a:r>
              <a:rPr lang="zh-CN" altLang="en-US" dirty="0"/>
              <a:t>武汉纺织大学图书馆主页：</a:t>
            </a:r>
            <a:r>
              <a:rPr lang="en-US" altLang="zh-CN" dirty="0"/>
              <a:t>http://lib.wtu.edu.cn/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3042" y="5572140"/>
            <a:ext cx="6429420" cy="571520"/>
          </a:xfrm>
        </p:spPr>
        <p:txBody>
          <a:bodyPr>
            <a:normAutofit fontScale="90000"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浏览“学生服务” ，选择“研究生论文提交”，进入“硕士论文提交系统”</a:t>
            </a:r>
          </a:p>
        </p:txBody>
      </p:sp>
      <p:pic>
        <p:nvPicPr>
          <p:cNvPr id="16385" name="Picture 1" descr="C:\Users\Administrator\AppData\Roaming\Tencent\Users\124106833\QQ\WinTemp\RichOle\1~WEQQX5([D4}KRNL6GI{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2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57158" y="4000504"/>
            <a:ext cx="8229600" cy="785818"/>
          </a:xfrm>
        </p:spPr>
        <p:txBody>
          <a:bodyPr>
            <a:normAutofit/>
          </a:bodyPr>
          <a:lstStyle/>
          <a:p>
            <a:endParaRPr lang="zh-CN" altLang="en-US" dirty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85762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  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15362" name="Picture 2" descr="C:\Users\Administrator\AppData\Roaming\Tencent\Users\124106833\QQ\WinTemp\RichOle\TVS8_JCP@C9E9KUTN_CY66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7" name="下箭头标注 6"/>
          <p:cNvSpPr/>
          <p:nvPr/>
        </p:nvSpPr>
        <p:spPr>
          <a:xfrm>
            <a:off x="428596" y="1214422"/>
            <a:ext cx="2000264" cy="1214446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选择学生提交论文区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078093"/>
          </a:xfrm>
        </p:spPr>
        <p:txBody>
          <a:bodyPr/>
          <a:lstStyle/>
          <a:p>
            <a:endParaRPr lang="zh-CN" altLang="en-US" dirty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zh-CN" altLang="en-US" dirty="0"/>
            </a:br>
            <a:endParaRPr lang="zh-CN" altLang="en-US" dirty="0"/>
          </a:p>
        </p:txBody>
      </p:sp>
      <p:pic>
        <p:nvPicPr>
          <p:cNvPr id="14337" name="Picture 1" descr="C:\Users\Administrator\AppData\Roaming\Tencent\Users\124106833\QQ\WinTemp\RichOle\5K`W6)]G}9(58RLS}0[T~3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434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507207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输入作者姓名、学号，设定密码。请记住密码，设定之后不能修改。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71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9058" y="6072206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请将所有的栏目都按要求填上。上传附件后，点击“保存”，提示论文提交成功。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807246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292935"/>
          </a:xfrm>
        </p:spPr>
        <p:txBody>
          <a:bodyPr/>
          <a:lstStyle/>
          <a:p>
            <a:r>
              <a:rPr lang="en-US" altLang="zh-CN" sz="3600" dirty="0"/>
              <a:t>1.</a:t>
            </a:r>
            <a:r>
              <a:rPr lang="zh-CN" altLang="en-US" sz="3600" dirty="0"/>
              <a:t>电子版论文提交成功之后，学生本人缴送纸本论文</a:t>
            </a:r>
            <a:r>
              <a:rPr lang="en-US" sz="3600" dirty="0"/>
              <a:t>1</a:t>
            </a:r>
            <a:r>
              <a:rPr lang="zh-CN" altLang="en-US" sz="3600" dirty="0"/>
              <a:t>本到阳光校区图书馆三楼</a:t>
            </a:r>
            <a:r>
              <a:rPr lang="en-US" sz="3600" dirty="0"/>
              <a:t>304</a:t>
            </a:r>
            <a:r>
              <a:rPr lang="zh-CN" altLang="en-US" sz="3600" dirty="0"/>
              <a:t>信息咨询部。</a:t>
            </a:r>
            <a:endParaRPr lang="en-US" altLang="zh-CN" sz="3600" dirty="0"/>
          </a:p>
          <a:p>
            <a:pPr>
              <a:buNone/>
            </a:pPr>
            <a:endParaRPr lang="zh-CN" altLang="en-US" sz="3600" dirty="0"/>
          </a:p>
          <a:p>
            <a:r>
              <a:rPr lang="en-US" sz="3600" dirty="0"/>
              <a:t>2.</a:t>
            </a:r>
            <a:r>
              <a:rPr lang="zh-CN" altLang="en-US" sz="3600" dirty="0"/>
              <a:t>经有关人员确认及验收后，图书馆签发“学位论文提交确认回执单”，凭该回执办理离校手续</a:t>
            </a:r>
            <a:r>
              <a:rPr lang="zh-CN" altLang="en-US" dirty="0"/>
              <a:t>。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4525963"/>
          </a:xfrm>
        </p:spPr>
        <p:txBody>
          <a:bodyPr/>
          <a:lstStyle/>
          <a:p>
            <a:r>
              <a:rPr lang="zh-CN" altLang="en-US" dirty="0"/>
              <a:t>硕士学位论文数据库仅在校园内才能检索和下载全文 ；</a:t>
            </a:r>
            <a:endParaRPr lang="en-US" altLang="zh-CN" dirty="0"/>
          </a:p>
          <a:p>
            <a:r>
              <a:rPr lang="zh-CN" altLang="en-US" dirty="0"/>
              <a:t>毕业生可以在校园网内任何一台计算机上提交论文，阳光校区图书馆四楼自主学习中心提供免费计算机；</a:t>
            </a:r>
            <a:endParaRPr lang="en-US" altLang="zh-CN" dirty="0"/>
          </a:p>
          <a:p>
            <a:r>
              <a:rPr lang="zh-CN" altLang="en-US" dirty="0"/>
              <a:t>为了您的信息安全 ，论文提交完成后，请删除存在图书馆等公共计算机上的论文全文；</a:t>
            </a:r>
          </a:p>
          <a:p>
            <a:r>
              <a:rPr lang="zh-CN" altLang="en-US" dirty="0"/>
              <a:t>涉密学位论文请提交“武汉纺织大学研究生毕业学位论文保密申请表”至阳光校区图书馆</a:t>
            </a:r>
            <a:r>
              <a:rPr lang="en-US" altLang="zh-CN" dirty="0"/>
              <a:t>304</a:t>
            </a:r>
            <a:r>
              <a:rPr lang="zh-CN" altLang="en-US" dirty="0"/>
              <a:t>信息咨询部。</a:t>
            </a:r>
            <a:endParaRPr lang="en-US" altLang="zh-CN" dirty="0"/>
          </a:p>
          <a:p>
            <a:r>
              <a:rPr lang="zh-CN" altLang="en-US" dirty="0"/>
              <a:t>提交学位论文过程中，有任何疑问请咨询图书馆信息咨询部，电话</a:t>
            </a:r>
            <a:r>
              <a:rPr lang="en-US" altLang="zh-CN" dirty="0"/>
              <a:t>59367347</a:t>
            </a:r>
            <a:r>
              <a:rPr lang="zh-CN" altLang="en-US" dirty="0"/>
              <a:t>，邮箱：</a:t>
            </a:r>
            <a:r>
              <a:rPr lang="en-US" altLang="zh-CN" sz="1800" dirty="0"/>
              <a:t>tsg_xxb2@126.com</a:t>
            </a:r>
            <a:endParaRPr lang="zh-CN" altLang="en-US" sz="1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温馨提示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</TotalTime>
  <Words>270</Words>
  <Application>Microsoft Office PowerPoint</Application>
  <PresentationFormat>全屏显示(4:3)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Lucida Sans Unicode</vt:lpstr>
      <vt:lpstr>Verdana</vt:lpstr>
      <vt:lpstr>Wingdings 2</vt:lpstr>
      <vt:lpstr>Wingdings 3</vt:lpstr>
      <vt:lpstr>聚合</vt:lpstr>
      <vt:lpstr>武汉纺织大学硕士学位论文    提交过程演示</vt:lpstr>
      <vt:lpstr>PowerPoint 演示文稿</vt:lpstr>
      <vt:lpstr>浏览“学生服务” ，选择“研究生论文提交”，进入“硕士论文提交系统”</vt:lpstr>
      <vt:lpstr>   </vt:lpstr>
      <vt:lpstr> </vt:lpstr>
      <vt:lpstr>PowerPoint 演示文稿</vt:lpstr>
      <vt:lpstr>PowerPoint 演示文稿</vt:lpstr>
      <vt:lpstr>温馨提示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武汉纺织大学硕士学位论文    提交过程演示</dc:title>
  <dc:creator>Administrator</dc:creator>
  <cp:lastModifiedBy>LH</cp:lastModifiedBy>
  <cp:revision>21</cp:revision>
  <dcterms:created xsi:type="dcterms:W3CDTF">2019-04-28T02:48:01Z</dcterms:created>
  <dcterms:modified xsi:type="dcterms:W3CDTF">2019-05-05T02:22:32Z</dcterms:modified>
</cp:coreProperties>
</file>