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0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A2E0-5E62-4530-91F4-2A6F49B4A71E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A3C9-D086-44E3-9EE4-F234F731DC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A2E0-5E62-4530-91F4-2A6F49B4A71E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A3C9-D086-44E3-9EE4-F234F731DC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A2E0-5E62-4530-91F4-2A6F49B4A71E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A3C9-D086-44E3-9EE4-F234F731DC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A2E0-5E62-4530-91F4-2A6F49B4A71E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A3C9-D086-44E3-9EE4-F234F731DC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A2E0-5E62-4530-91F4-2A6F49B4A71E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A3C9-D086-44E3-9EE4-F234F731DC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A2E0-5E62-4530-91F4-2A6F49B4A71E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A3C9-D086-44E3-9EE4-F234F731DC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A2E0-5E62-4530-91F4-2A6F49B4A71E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A3C9-D086-44E3-9EE4-F234F731DC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A2E0-5E62-4530-91F4-2A6F49B4A71E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A3C9-D086-44E3-9EE4-F234F731DC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A2E0-5E62-4530-91F4-2A6F49B4A71E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A3C9-D086-44E3-9EE4-F234F731DC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A2E0-5E62-4530-91F4-2A6F49B4A71E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A3C9-D086-44E3-9EE4-F234F731DC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A2E0-5E62-4530-91F4-2A6F49B4A71E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A3C9-D086-44E3-9EE4-F234F731DC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7A2E0-5E62-4530-91F4-2A6F49B4A71E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4A3C9-D086-44E3-9EE4-F234F731DC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71744"/>
            <a:ext cx="5934091" cy="326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28596" y="642918"/>
            <a:ext cx="82296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endParaRPr lang="en-US" altLang="zh-CN" sz="2800" b="1" dirty="0" smtClean="0">
              <a:solidFill>
                <a:srgbClr val="0039A6"/>
              </a:solidFill>
              <a:ea typeface="宋体" pitchFamily="2" charset="-122"/>
              <a:cs typeface="Arial" charset="0"/>
            </a:endParaRP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武汉纺织大学图书馆在线资源使用帮助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之</a:t>
            </a:r>
            <a:endParaRPr lang="en-US" altLang="en-US" sz="2800" dirty="0" smtClean="0"/>
          </a:p>
          <a:p>
            <a:pPr algn="ctr" eaLnBrk="0" hangingPunct="0">
              <a:spcBef>
                <a:spcPct val="20000"/>
              </a:spcBef>
            </a:pPr>
            <a:endParaRPr lang="en-US" altLang="zh-CN" sz="2000" b="1" dirty="0">
              <a:solidFill>
                <a:srgbClr val="0039A6"/>
              </a:solidFill>
              <a:ea typeface="宋体" pitchFamily="2" charset="-122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en-US" altLang="zh-CN" sz="2000" b="1" dirty="0">
              <a:solidFill>
                <a:srgbClr val="0039A6"/>
              </a:solidFill>
              <a:ea typeface="宋体" pitchFamily="2" charset="-122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en-US" altLang="zh-CN" sz="2000" b="1" dirty="0">
              <a:solidFill>
                <a:srgbClr val="0039A6"/>
              </a:solidFill>
              <a:latin typeface="宋体" pitchFamily="2" charset="-122"/>
              <a:ea typeface="宋体" pitchFamily="2" charset="-122"/>
              <a:cs typeface="Arial" charset="0"/>
            </a:endParaRPr>
          </a:p>
          <a:p>
            <a:pPr algn="r" eaLnBrk="0" hangingPunct="0">
              <a:spcBef>
                <a:spcPct val="20000"/>
              </a:spcBef>
            </a:pPr>
            <a:endParaRPr lang="en-US" altLang="zh-CN" sz="2000" dirty="0" smtClean="0">
              <a:solidFill>
                <a:srgbClr val="FFC000"/>
              </a:solidFill>
              <a:ea typeface="宋体" pitchFamily="2" charset="-122"/>
              <a:cs typeface="Arial" charset="0"/>
            </a:endParaRPr>
          </a:p>
          <a:p>
            <a:pPr algn="r" eaLnBrk="0" hangingPunct="0">
              <a:spcBef>
                <a:spcPct val="20000"/>
              </a:spcBef>
            </a:pPr>
            <a:endParaRPr lang="en-US" altLang="zh-CN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48395"/>
            <a:ext cx="7715303" cy="576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100138"/>
            <a:ext cx="66675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6853233" cy="250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b="19954"/>
          <a:stretch>
            <a:fillRect/>
          </a:stretch>
        </p:blipFill>
        <p:spPr bwMode="auto">
          <a:xfrm>
            <a:off x="1142976" y="2643182"/>
            <a:ext cx="367824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929198"/>
            <a:ext cx="6324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785794"/>
            <a:ext cx="3074538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38325"/>
            <a:ext cx="65532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25" y="214313"/>
            <a:ext cx="68389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00570"/>
            <a:ext cx="4967300" cy="209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660082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 t="14437"/>
          <a:stretch>
            <a:fillRect/>
          </a:stretch>
        </p:blipFill>
        <p:spPr bwMode="auto">
          <a:xfrm>
            <a:off x="2571736" y="5357826"/>
            <a:ext cx="5929322" cy="127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067" y="1071547"/>
            <a:ext cx="7121633" cy="441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6638925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5172979"/>
            <a:ext cx="5462603" cy="168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713" y="1824038"/>
            <a:ext cx="68865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123825"/>
            <a:ext cx="866775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66198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000372"/>
            <a:ext cx="5824534" cy="357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653415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0275" y="4786322"/>
            <a:ext cx="69437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7700076" cy="405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9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867650" cy="564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676900"/>
            <a:ext cx="7086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163" y="476250"/>
            <a:ext cx="65436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819150"/>
            <a:ext cx="66675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81075"/>
            <a:ext cx="68580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17241" b="13793"/>
          <a:stretch>
            <a:fillRect/>
          </a:stretch>
        </p:blipFill>
        <p:spPr bwMode="auto">
          <a:xfrm>
            <a:off x="771508" y="1643050"/>
            <a:ext cx="6210288" cy="108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14686"/>
            <a:ext cx="5443536" cy="52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14356"/>
            <a:ext cx="54864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500570"/>
            <a:ext cx="4095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</Words>
  <Application>Microsoft Office PowerPoint</Application>
  <PresentationFormat>全屏显示(4:3)</PresentationFormat>
  <Paragraphs>5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USER</cp:lastModifiedBy>
  <cp:revision>3</cp:revision>
  <dcterms:created xsi:type="dcterms:W3CDTF">2015-12-10T06:17:17Z</dcterms:created>
  <dcterms:modified xsi:type="dcterms:W3CDTF">2015-12-10T06:47:52Z</dcterms:modified>
</cp:coreProperties>
</file>