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wmf" ContentType="image/x-wmf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</p:sldMasterIdLst>
  <p:notesMasterIdLst>
    <p:notesMasterId r:id="rId97"/>
  </p:notesMasterIdLst>
  <p:sldIdLst>
    <p:sldId id="473" r:id="rId3"/>
    <p:sldId id="359" r:id="rId4"/>
    <p:sldId id="486" r:id="rId5"/>
    <p:sldId id="481" r:id="rId6"/>
    <p:sldId id="482" r:id="rId7"/>
    <p:sldId id="483" r:id="rId8"/>
    <p:sldId id="484" r:id="rId9"/>
    <p:sldId id="485" r:id="rId10"/>
    <p:sldId id="369" r:id="rId11"/>
    <p:sldId id="257" r:id="rId12"/>
    <p:sldId id="318" r:id="rId13"/>
    <p:sldId id="551" r:id="rId14"/>
    <p:sldId id="552" r:id="rId15"/>
    <p:sldId id="536" r:id="rId16"/>
    <p:sldId id="537" r:id="rId17"/>
    <p:sldId id="538" r:id="rId18"/>
    <p:sldId id="539" r:id="rId19"/>
    <p:sldId id="395" r:id="rId20"/>
    <p:sldId id="391" r:id="rId21"/>
    <p:sldId id="392" r:id="rId22"/>
    <p:sldId id="393" r:id="rId23"/>
    <p:sldId id="394" r:id="rId24"/>
    <p:sldId id="553" r:id="rId25"/>
    <p:sldId id="554" r:id="rId26"/>
    <p:sldId id="396" r:id="rId27"/>
    <p:sldId id="397" r:id="rId28"/>
    <p:sldId id="371" r:id="rId29"/>
    <p:sldId id="334" r:id="rId30"/>
    <p:sldId id="557" r:id="rId31"/>
    <p:sldId id="459" r:id="rId32"/>
    <p:sldId id="452" r:id="rId33"/>
    <p:sldId id="336" r:id="rId34"/>
    <p:sldId id="488" r:id="rId35"/>
    <p:sldId id="456" r:id="rId36"/>
    <p:sldId id="457" r:id="rId37"/>
    <p:sldId id="337" r:id="rId38"/>
    <p:sldId id="399" r:id="rId39"/>
    <p:sldId id="400" r:id="rId40"/>
    <p:sldId id="453" r:id="rId41"/>
    <p:sldId id="401" r:id="rId42"/>
    <p:sldId id="402" r:id="rId43"/>
    <p:sldId id="403" r:id="rId44"/>
    <p:sldId id="404" r:id="rId45"/>
    <p:sldId id="406" r:id="rId46"/>
    <p:sldId id="454" r:id="rId47"/>
    <p:sldId id="405" r:id="rId48"/>
    <p:sldId id="455" r:id="rId49"/>
    <p:sldId id="407" r:id="rId50"/>
    <p:sldId id="408" r:id="rId51"/>
    <p:sldId id="409" r:id="rId52"/>
    <p:sldId id="410" r:id="rId53"/>
    <p:sldId id="411" r:id="rId54"/>
    <p:sldId id="412" r:id="rId55"/>
    <p:sldId id="548" r:id="rId56"/>
    <p:sldId id="53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47" r:id="rId66"/>
    <p:sldId id="515" r:id="rId67"/>
    <p:sldId id="516" r:id="rId68"/>
    <p:sldId id="518" r:id="rId69"/>
    <p:sldId id="517" r:id="rId70"/>
    <p:sldId id="519" r:id="rId71"/>
    <p:sldId id="545" r:id="rId72"/>
    <p:sldId id="523" r:id="rId73"/>
    <p:sldId id="524" r:id="rId74"/>
    <p:sldId id="525" r:id="rId75"/>
    <p:sldId id="526" r:id="rId76"/>
    <p:sldId id="534" r:id="rId77"/>
    <p:sldId id="544" r:id="rId78"/>
    <p:sldId id="381" r:id="rId79"/>
    <p:sldId id="463" r:id="rId80"/>
    <p:sldId id="495" r:id="rId81"/>
    <p:sldId id="549" r:id="rId82"/>
    <p:sldId id="555" r:id="rId83"/>
    <p:sldId id="556" r:id="rId84"/>
    <p:sldId id="503" r:id="rId85"/>
    <p:sldId id="543" r:id="rId86"/>
    <p:sldId id="541" r:id="rId87"/>
    <p:sldId id="376" r:id="rId88"/>
    <p:sldId id="384" r:id="rId89"/>
    <p:sldId id="542" r:id="rId90"/>
    <p:sldId id="540" r:id="rId91"/>
    <p:sldId id="531" r:id="rId92"/>
    <p:sldId id="532" r:id="rId93"/>
    <p:sldId id="530" r:id="rId94"/>
    <p:sldId id="357" r:id="rId95"/>
    <p:sldId id="474" r:id="rId9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微软雅黑" pitchFamily="34" charset="-122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66CC"/>
    <a:srgbClr val="272E75"/>
    <a:srgbClr val="FF6600"/>
    <a:srgbClr val="69BA08"/>
    <a:srgbClr val="FF9933"/>
    <a:srgbClr val="00CC00"/>
    <a:srgbClr val="00FF99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4331" autoAdjust="0"/>
    <p:restoredTop sz="88263" autoAdjust="0"/>
  </p:normalViewPr>
  <p:slideViewPr>
    <p:cSldViewPr>
      <p:cViewPr varScale="1">
        <p:scale>
          <a:sx n="63" d="100"/>
          <a:sy n="63" d="100"/>
        </p:scale>
        <p:origin x="-108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B9B1C-9A55-4942-8D53-C51F71C45DC0}" type="doc">
      <dgm:prSet loTypeId="urn:microsoft.com/office/officeart/2005/8/layout/vList4#4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zh-CN" altLang="en-US"/>
        </a:p>
      </dgm:t>
    </dgm:pt>
    <dgm:pt modelId="{EEE8DFD1-51E5-4081-9B14-7A84DD71F61A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收集了全国大部分正规刊物，收齐率高</a:t>
          </a:r>
          <a:endParaRPr lang="zh-CN" altLang="en-US" sz="24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AD83E338-142D-4546-B13D-56E78BC80A7D}" type="parTrans" cxnId="{632820BB-90D7-4F44-8C05-E6A2783BC6A9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D9EB71D2-5F20-4275-AF68-FA376EE75E3B}" type="sibTrans" cxnId="{632820BB-90D7-4F44-8C05-E6A2783BC6A9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E4F4F791-BD61-4E72-9FF9-E08383E247C3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数量众多的高品质核心刊</a:t>
          </a:r>
          <a:endParaRPr lang="zh-CN" altLang="en-US" sz="24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0B7B8F9A-14AB-44F5-A892-72842EED38C4}" type="parTrans" cxnId="{FB3C6F8E-FD4A-4F92-BF0A-025E75C789A5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A9C70440-3104-4905-83E6-3DCFB6D470F9}" type="sibTrans" cxnId="{FB3C6F8E-FD4A-4F92-BF0A-025E75C789A5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074D32C9-ADCC-495B-87CA-DA6FC36E21F3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资源更新频率快、数量大</a:t>
          </a:r>
          <a:endParaRPr lang="zh-CN" altLang="en-US" sz="24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9575B459-B5EC-4CA6-ADDD-7A8DE5D0501F}" type="parTrans" cxnId="{AFA311D7-0097-4DDD-A24A-958365462446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2F1F0734-D6B5-4031-8D69-CD377B937201}" type="sibTrans" cxnId="{AFA311D7-0097-4DDD-A24A-958365462446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DB2D9CDB-704D-4508-8911-283F1FB7E8A3}">
      <dgm:prSet phldrT="[文本]" custT="1"/>
      <dgm:spPr/>
      <dgm:t>
        <a:bodyPr/>
        <a:lstStyle/>
        <a:p>
          <a:r>
            <a:rPr lang="zh-CN" altLang="en-US" sz="24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有学科分类、地区分类、首字母分类三种导航方式</a:t>
          </a:r>
          <a:endParaRPr lang="zh-CN" altLang="en-US" sz="24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10012F52-E5C9-48DF-8F8B-521DA99070C3}" type="parTrans" cxnId="{FEFE88FB-8AB6-459F-80DC-8EC70A13E6F4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164FED65-7396-443B-87E4-849C5B1E66F3}" type="sibTrans" cxnId="{FEFE88FB-8AB6-459F-80DC-8EC70A13E6F4}">
      <dgm:prSet/>
      <dgm:spPr/>
      <dgm:t>
        <a:bodyPr/>
        <a:lstStyle/>
        <a:p>
          <a:endParaRPr lang="zh-CN" altLang="en-US" sz="280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190705C8-8332-478F-8879-0C7A031E43C9}" type="pres">
      <dgm:prSet presAssocID="{DD3B9B1C-9A55-4942-8D53-C51F71C45DC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1610AF7-E7AD-4BD5-9A5B-F7D3735A38C5}" type="pres">
      <dgm:prSet presAssocID="{EEE8DFD1-51E5-4081-9B14-7A84DD71F61A}" presName="comp" presStyleCnt="0"/>
      <dgm:spPr/>
    </dgm:pt>
    <dgm:pt modelId="{C91DB1AB-EB03-4C6F-B64F-8F31992CE68C}" type="pres">
      <dgm:prSet presAssocID="{EEE8DFD1-51E5-4081-9B14-7A84DD71F61A}" presName="box" presStyleLbl="node1" presStyleIdx="0" presStyleCnt="4"/>
      <dgm:spPr/>
      <dgm:t>
        <a:bodyPr/>
        <a:lstStyle/>
        <a:p>
          <a:endParaRPr lang="zh-CN" altLang="en-US"/>
        </a:p>
      </dgm:t>
    </dgm:pt>
    <dgm:pt modelId="{AF80F8F0-A7BE-4158-8A10-AF638F29D21C}" type="pres">
      <dgm:prSet presAssocID="{EEE8DFD1-51E5-4081-9B14-7A84DD71F61A}" presName="img" presStyleLbl="fgImgPlace1" presStyleIdx="0" presStyleCnt="4" custScaleX="65132" custLinFactNeighborX="-129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8D9DD9-EB8D-4D11-85DC-D38BF1EAAC17}" type="pres">
      <dgm:prSet presAssocID="{EEE8DFD1-51E5-4081-9B14-7A84DD71F61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BECCE0-CFDC-4F6A-BB67-2C472A35276E}" type="pres">
      <dgm:prSet presAssocID="{D9EB71D2-5F20-4275-AF68-FA376EE75E3B}" presName="spacer" presStyleCnt="0"/>
      <dgm:spPr/>
    </dgm:pt>
    <dgm:pt modelId="{13E61119-4C63-4C31-8B1C-E532ABBFC9D4}" type="pres">
      <dgm:prSet presAssocID="{E4F4F791-BD61-4E72-9FF9-E08383E247C3}" presName="comp" presStyleCnt="0"/>
      <dgm:spPr/>
    </dgm:pt>
    <dgm:pt modelId="{AA82A1E0-49FA-4C30-8B68-1AFB68EAB0F6}" type="pres">
      <dgm:prSet presAssocID="{E4F4F791-BD61-4E72-9FF9-E08383E247C3}" presName="box" presStyleLbl="node1" presStyleIdx="1" presStyleCnt="4"/>
      <dgm:spPr/>
      <dgm:t>
        <a:bodyPr/>
        <a:lstStyle/>
        <a:p>
          <a:endParaRPr lang="zh-CN" altLang="en-US"/>
        </a:p>
      </dgm:t>
    </dgm:pt>
    <dgm:pt modelId="{6621015C-86F6-4368-AFB4-4039F12A4C43}" type="pres">
      <dgm:prSet presAssocID="{E4F4F791-BD61-4E72-9FF9-E08383E247C3}" presName="img" presStyleLbl="fgImgPlace1" presStyleIdx="1" presStyleCnt="4" custScaleX="65132" custLinFactNeighborX="-129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77C0674-82A7-409D-8E7D-17776DAD5352}" type="pres">
      <dgm:prSet presAssocID="{E4F4F791-BD61-4E72-9FF9-E08383E247C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2A5CF14-57C1-4F2E-91ED-AFB1A60A4D0E}" type="pres">
      <dgm:prSet presAssocID="{A9C70440-3104-4905-83E6-3DCFB6D470F9}" presName="spacer" presStyleCnt="0"/>
      <dgm:spPr/>
    </dgm:pt>
    <dgm:pt modelId="{8A90FC25-BED0-4393-AF05-28ADAFF4C0FA}" type="pres">
      <dgm:prSet presAssocID="{074D32C9-ADCC-495B-87CA-DA6FC36E21F3}" presName="comp" presStyleCnt="0"/>
      <dgm:spPr/>
    </dgm:pt>
    <dgm:pt modelId="{AA9C3107-DFCC-46B9-9196-B22A003127FA}" type="pres">
      <dgm:prSet presAssocID="{074D32C9-ADCC-495B-87CA-DA6FC36E21F3}" presName="box" presStyleLbl="node1" presStyleIdx="2" presStyleCnt="4"/>
      <dgm:spPr/>
      <dgm:t>
        <a:bodyPr/>
        <a:lstStyle/>
        <a:p>
          <a:endParaRPr lang="zh-CN" altLang="en-US"/>
        </a:p>
      </dgm:t>
    </dgm:pt>
    <dgm:pt modelId="{18A8A0EC-7E29-4CC7-806D-5C61723D7687}" type="pres">
      <dgm:prSet presAssocID="{074D32C9-ADCC-495B-87CA-DA6FC36E21F3}" presName="img" presStyleLbl="fgImgPlace1" presStyleIdx="2" presStyleCnt="4" custScaleX="65132" custLinFactNeighborX="-129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0C3995C-CF53-4AF3-9F08-0A5D50405C65}" type="pres">
      <dgm:prSet presAssocID="{074D32C9-ADCC-495B-87CA-DA6FC36E21F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E6A9E3-829E-45F6-9F79-63B640C458D0}" type="pres">
      <dgm:prSet presAssocID="{2F1F0734-D6B5-4031-8D69-CD377B937201}" presName="spacer" presStyleCnt="0"/>
      <dgm:spPr/>
    </dgm:pt>
    <dgm:pt modelId="{3429F0CE-FFF2-4E0A-8450-12A01F0C6F0C}" type="pres">
      <dgm:prSet presAssocID="{DB2D9CDB-704D-4508-8911-283F1FB7E8A3}" presName="comp" presStyleCnt="0"/>
      <dgm:spPr/>
    </dgm:pt>
    <dgm:pt modelId="{54F24FA9-D359-4AB7-8186-2485F3ED5095}" type="pres">
      <dgm:prSet presAssocID="{DB2D9CDB-704D-4508-8911-283F1FB7E8A3}" presName="box" presStyleLbl="node1" presStyleIdx="3" presStyleCnt="4"/>
      <dgm:spPr/>
      <dgm:t>
        <a:bodyPr/>
        <a:lstStyle/>
        <a:p>
          <a:endParaRPr lang="zh-CN" altLang="en-US"/>
        </a:p>
      </dgm:t>
    </dgm:pt>
    <dgm:pt modelId="{0B14D2AB-896A-4A36-B035-BB4A35F10A1F}" type="pres">
      <dgm:prSet presAssocID="{DB2D9CDB-704D-4508-8911-283F1FB7E8A3}" presName="img" presStyleLbl="fgImgPlace1" presStyleIdx="3" presStyleCnt="4" custScaleX="65132" custLinFactNeighborX="-129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993E53A-2D0E-431D-8E48-43CDA7EAFC0A}" type="pres">
      <dgm:prSet presAssocID="{DB2D9CDB-704D-4508-8911-283F1FB7E8A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CFAC305-68B8-4783-AE5F-DA70754381D4}" type="presOf" srcId="{E4F4F791-BD61-4E72-9FF9-E08383E247C3}" destId="{D77C0674-82A7-409D-8E7D-17776DAD5352}" srcOrd="1" destOrd="0" presId="urn:microsoft.com/office/officeart/2005/8/layout/vList4#4"/>
    <dgm:cxn modelId="{C09F3207-FC52-4747-8B8E-133BDAF96C3F}" type="presOf" srcId="{EEE8DFD1-51E5-4081-9B14-7A84DD71F61A}" destId="{C91DB1AB-EB03-4C6F-B64F-8F31992CE68C}" srcOrd="0" destOrd="0" presId="urn:microsoft.com/office/officeart/2005/8/layout/vList4#4"/>
    <dgm:cxn modelId="{7530B720-2A8C-489C-A66F-4C568F5C7DDE}" type="presOf" srcId="{EEE8DFD1-51E5-4081-9B14-7A84DD71F61A}" destId="{328D9DD9-EB8D-4D11-85DC-D38BF1EAAC17}" srcOrd="1" destOrd="0" presId="urn:microsoft.com/office/officeart/2005/8/layout/vList4#4"/>
    <dgm:cxn modelId="{E6426DF2-5D8D-4948-8C0B-A9FD34086F5D}" type="presOf" srcId="{DD3B9B1C-9A55-4942-8D53-C51F71C45DC0}" destId="{190705C8-8332-478F-8879-0C7A031E43C9}" srcOrd="0" destOrd="0" presId="urn:microsoft.com/office/officeart/2005/8/layout/vList4#4"/>
    <dgm:cxn modelId="{AFA311D7-0097-4DDD-A24A-958365462446}" srcId="{DD3B9B1C-9A55-4942-8D53-C51F71C45DC0}" destId="{074D32C9-ADCC-495B-87CA-DA6FC36E21F3}" srcOrd="2" destOrd="0" parTransId="{9575B459-B5EC-4CA6-ADDD-7A8DE5D0501F}" sibTransId="{2F1F0734-D6B5-4031-8D69-CD377B937201}"/>
    <dgm:cxn modelId="{43C09286-85EA-4DAE-BC3F-FED6DE0B3041}" type="presOf" srcId="{074D32C9-ADCC-495B-87CA-DA6FC36E21F3}" destId="{40C3995C-CF53-4AF3-9F08-0A5D50405C65}" srcOrd="1" destOrd="0" presId="urn:microsoft.com/office/officeart/2005/8/layout/vList4#4"/>
    <dgm:cxn modelId="{45DF71A2-E406-4BE5-A136-A562FC6FB551}" type="presOf" srcId="{074D32C9-ADCC-495B-87CA-DA6FC36E21F3}" destId="{AA9C3107-DFCC-46B9-9196-B22A003127FA}" srcOrd="0" destOrd="0" presId="urn:microsoft.com/office/officeart/2005/8/layout/vList4#4"/>
    <dgm:cxn modelId="{632820BB-90D7-4F44-8C05-E6A2783BC6A9}" srcId="{DD3B9B1C-9A55-4942-8D53-C51F71C45DC0}" destId="{EEE8DFD1-51E5-4081-9B14-7A84DD71F61A}" srcOrd="0" destOrd="0" parTransId="{AD83E338-142D-4546-B13D-56E78BC80A7D}" sibTransId="{D9EB71D2-5F20-4275-AF68-FA376EE75E3B}"/>
    <dgm:cxn modelId="{48B3E00A-44B9-47C8-8C2E-EBF85C16FE4D}" type="presOf" srcId="{E4F4F791-BD61-4E72-9FF9-E08383E247C3}" destId="{AA82A1E0-49FA-4C30-8B68-1AFB68EAB0F6}" srcOrd="0" destOrd="0" presId="urn:microsoft.com/office/officeart/2005/8/layout/vList4#4"/>
    <dgm:cxn modelId="{0C3F26FE-6097-4E25-83D3-7729DC36CB6A}" type="presOf" srcId="{DB2D9CDB-704D-4508-8911-283F1FB7E8A3}" destId="{6993E53A-2D0E-431D-8E48-43CDA7EAFC0A}" srcOrd="1" destOrd="0" presId="urn:microsoft.com/office/officeart/2005/8/layout/vList4#4"/>
    <dgm:cxn modelId="{FB3C6F8E-FD4A-4F92-BF0A-025E75C789A5}" srcId="{DD3B9B1C-9A55-4942-8D53-C51F71C45DC0}" destId="{E4F4F791-BD61-4E72-9FF9-E08383E247C3}" srcOrd="1" destOrd="0" parTransId="{0B7B8F9A-14AB-44F5-A892-72842EED38C4}" sibTransId="{A9C70440-3104-4905-83E6-3DCFB6D470F9}"/>
    <dgm:cxn modelId="{AC62A4C1-099F-4575-85B5-357D7CBE688F}" type="presOf" srcId="{DB2D9CDB-704D-4508-8911-283F1FB7E8A3}" destId="{54F24FA9-D359-4AB7-8186-2485F3ED5095}" srcOrd="0" destOrd="0" presId="urn:microsoft.com/office/officeart/2005/8/layout/vList4#4"/>
    <dgm:cxn modelId="{FEFE88FB-8AB6-459F-80DC-8EC70A13E6F4}" srcId="{DD3B9B1C-9A55-4942-8D53-C51F71C45DC0}" destId="{DB2D9CDB-704D-4508-8911-283F1FB7E8A3}" srcOrd="3" destOrd="0" parTransId="{10012F52-E5C9-48DF-8F8B-521DA99070C3}" sibTransId="{164FED65-7396-443B-87E4-849C5B1E66F3}"/>
    <dgm:cxn modelId="{BF8F0083-1E73-4846-B319-CF3AFBB24F8F}" type="presParOf" srcId="{190705C8-8332-478F-8879-0C7A031E43C9}" destId="{21610AF7-E7AD-4BD5-9A5B-F7D3735A38C5}" srcOrd="0" destOrd="0" presId="urn:microsoft.com/office/officeart/2005/8/layout/vList4#4"/>
    <dgm:cxn modelId="{9FEB581F-0A8F-4D90-A8A8-FFD1F3A55AA2}" type="presParOf" srcId="{21610AF7-E7AD-4BD5-9A5B-F7D3735A38C5}" destId="{C91DB1AB-EB03-4C6F-B64F-8F31992CE68C}" srcOrd="0" destOrd="0" presId="urn:microsoft.com/office/officeart/2005/8/layout/vList4#4"/>
    <dgm:cxn modelId="{53A5394F-8927-4214-9E3F-D56D2F65964A}" type="presParOf" srcId="{21610AF7-E7AD-4BD5-9A5B-F7D3735A38C5}" destId="{AF80F8F0-A7BE-4158-8A10-AF638F29D21C}" srcOrd="1" destOrd="0" presId="urn:microsoft.com/office/officeart/2005/8/layout/vList4#4"/>
    <dgm:cxn modelId="{945E935B-8534-49EB-B271-95752E42154A}" type="presParOf" srcId="{21610AF7-E7AD-4BD5-9A5B-F7D3735A38C5}" destId="{328D9DD9-EB8D-4D11-85DC-D38BF1EAAC17}" srcOrd="2" destOrd="0" presId="urn:microsoft.com/office/officeart/2005/8/layout/vList4#4"/>
    <dgm:cxn modelId="{A85C9EB3-3471-46F7-B8E8-D28CAA972417}" type="presParOf" srcId="{190705C8-8332-478F-8879-0C7A031E43C9}" destId="{35BECCE0-CFDC-4F6A-BB67-2C472A35276E}" srcOrd="1" destOrd="0" presId="urn:microsoft.com/office/officeart/2005/8/layout/vList4#4"/>
    <dgm:cxn modelId="{E67C4068-B2FC-4698-8DB6-F5E73D138122}" type="presParOf" srcId="{190705C8-8332-478F-8879-0C7A031E43C9}" destId="{13E61119-4C63-4C31-8B1C-E532ABBFC9D4}" srcOrd="2" destOrd="0" presId="urn:microsoft.com/office/officeart/2005/8/layout/vList4#4"/>
    <dgm:cxn modelId="{35969F64-2705-4BBC-9C52-A5D244ED9B11}" type="presParOf" srcId="{13E61119-4C63-4C31-8B1C-E532ABBFC9D4}" destId="{AA82A1E0-49FA-4C30-8B68-1AFB68EAB0F6}" srcOrd="0" destOrd="0" presId="urn:microsoft.com/office/officeart/2005/8/layout/vList4#4"/>
    <dgm:cxn modelId="{1FAD664A-977D-41FC-A56D-0122FFBD30C4}" type="presParOf" srcId="{13E61119-4C63-4C31-8B1C-E532ABBFC9D4}" destId="{6621015C-86F6-4368-AFB4-4039F12A4C43}" srcOrd="1" destOrd="0" presId="urn:microsoft.com/office/officeart/2005/8/layout/vList4#4"/>
    <dgm:cxn modelId="{EA85CA82-8A9B-4FD1-B066-38523ABBC51F}" type="presParOf" srcId="{13E61119-4C63-4C31-8B1C-E532ABBFC9D4}" destId="{D77C0674-82A7-409D-8E7D-17776DAD5352}" srcOrd="2" destOrd="0" presId="urn:microsoft.com/office/officeart/2005/8/layout/vList4#4"/>
    <dgm:cxn modelId="{6AEDCC97-9EAD-4EB7-9D2A-7BDA70C5CA18}" type="presParOf" srcId="{190705C8-8332-478F-8879-0C7A031E43C9}" destId="{D2A5CF14-57C1-4F2E-91ED-AFB1A60A4D0E}" srcOrd="3" destOrd="0" presId="urn:microsoft.com/office/officeart/2005/8/layout/vList4#4"/>
    <dgm:cxn modelId="{1DD31B9D-76F7-4DEF-B31C-157DC3E2E215}" type="presParOf" srcId="{190705C8-8332-478F-8879-0C7A031E43C9}" destId="{8A90FC25-BED0-4393-AF05-28ADAFF4C0FA}" srcOrd="4" destOrd="0" presId="urn:microsoft.com/office/officeart/2005/8/layout/vList4#4"/>
    <dgm:cxn modelId="{F6BB332C-FA04-42D2-A368-49B806252EC4}" type="presParOf" srcId="{8A90FC25-BED0-4393-AF05-28ADAFF4C0FA}" destId="{AA9C3107-DFCC-46B9-9196-B22A003127FA}" srcOrd="0" destOrd="0" presId="urn:microsoft.com/office/officeart/2005/8/layout/vList4#4"/>
    <dgm:cxn modelId="{6EC1EAF6-C9D8-45EB-94D1-754F2776583D}" type="presParOf" srcId="{8A90FC25-BED0-4393-AF05-28ADAFF4C0FA}" destId="{18A8A0EC-7E29-4CC7-806D-5C61723D7687}" srcOrd="1" destOrd="0" presId="urn:microsoft.com/office/officeart/2005/8/layout/vList4#4"/>
    <dgm:cxn modelId="{C1EC375D-63DA-440B-8258-7257130CED60}" type="presParOf" srcId="{8A90FC25-BED0-4393-AF05-28ADAFF4C0FA}" destId="{40C3995C-CF53-4AF3-9F08-0A5D50405C65}" srcOrd="2" destOrd="0" presId="urn:microsoft.com/office/officeart/2005/8/layout/vList4#4"/>
    <dgm:cxn modelId="{814F9BB8-DBAE-45CB-94A5-953ED8BB1EDB}" type="presParOf" srcId="{190705C8-8332-478F-8879-0C7A031E43C9}" destId="{4AE6A9E3-829E-45F6-9F79-63B640C458D0}" srcOrd="5" destOrd="0" presId="urn:microsoft.com/office/officeart/2005/8/layout/vList4#4"/>
    <dgm:cxn modelId="{4DA48DED-954C-4FAA-A298-292637FAD34A}" type="presParOf" srcId="{190705C8-8332-478F-8879-0C7A031E43C9}" destId="{3429F0CE-FFF2-4E0A-8450-12A01F0C6F0C}" srcOrd="6" destOrd="0" presId="urn:microsoft.com/office/officeart/2005/8/layout/vList4#4"/>
    <dgm:cxn modelId="{0D831052-05D4-4B4A-9F65-3943C7B13236}" type="presParOf" srcId="{3429F0CE-FFF2-4E0A-8450-12A01F0C6F0C}" destId="{54F24FA9-D359-4AB7-8186-2485F3ED5095}" srcOrd="0" destOrd="0" presId="urn:microsoft.com/office/officeart/2005/8/layout/vList4#4"/>
    <dgm:cxn modelId="{490710D7-71A3-42D6-9D5B-9C4E228CABDB}" type="presParOf" srcId="{3429F0CE-FFF2-4E0A-8450-12A01F0C6F0C}" destId="{0B14D2AB-896A-4A36-B035-BB4A35F10A1F}" srcOrd="1" destOrd="0" presId="urn:microsoft.com/office/officeart/2005/8/layout/vList4#4"/>
    <dgm:cxn modelId="{1231CA08-8580-4EBB-B21E-AB9308A8344E}" type="presParOf" srcId="{3429F0CE-FFF2-4E0A-8450-12A01F0C6F0C}" destId="{6993E53A-2D0E-431D-8E48-43CDA7EAFC0A}" srcOrd="2" destOrd="0" presId="urn:microsoft.com/office/officeart/2005/8/layout/vList4#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dirty="0" smtClean="0"/>
            <a:t>找到</a:t>
          </a:r>
          <a:endParaRPr lang="zh-CN" altLang="en-US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dirty="0" smtClean="0"/>
            <a:t>拿到</a:t>
          </a:r>
          <a:endParaRPr lang="zh-CN" altLang="en-US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dirty="0" smtClean="0"/>
            <a:t>管理、使用</a:t>
          </a:r>
          <a:endParaRPr lang="zh-CN" altLang="en-US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6626913-C58A-4E12-B9ED-25BE64A8B375}" type="presOf" srcId="{197C2E2F-F7A0-4B29-95CA-CA0FE27F3E89}" destId="{C7D1D021-65B4-4677-B8D2-E97AD60D9CD5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8791E1EC-F08E-4F11-A774-8C2E24C07F1C}" type="presOf" srcId="{05CE1898-DD9F-4966-8B0A-9769A7E88137}" destId="{6CE59560-1290-4CA5-A09E-9043DFF89D64}" srcOrd="0" destOrd="0" presId="urn:microsoft.com/office/officeart/2005/8/layout/chevron1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126CF146-2CDA-4708-8DF4-966A300EDEFC}" type="presOf" srcId="{00F46BD2-83AC-4CC7-A76C-4FF5FB237E81}" destId="{2743AD03-C9EE-4A13-B6F3-D1D1062BF619}" srcOrd="0" destOrd="0" presId="urn:microsoft.com/office/officeart/2005/8/layout/chevron1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F80861E7-9A31-4CBA-ACEC-0FDFA2F295ED}" type="presOf" srcId="{BD488E6D-76A3-40AC-A55C-D803D9D31A79}" destId="{491D3F8E-D3A2-4D69-9197-656A1503B39C}" srcOrd="0" destOrd="0" presId="urn:microsoft.com/office/officeart/2005/8/layout/chevron1"/>
    <dgm:cxn modelId="{E255D28B-7675-4BE7-B4CC-8F67AA5B03D7}" type="presParOf" srcId="{6CE59560-1290-4CA5-A09E-9043DFF89D64}" destId="{2743AD03-C9EE-4A13-B6F3-D1D1062BF619}" srcOrd="0" destOrd="0" presId="urn:microsoft.com/office/officeart/2005/8/layout/chevron1"/>
    <dgm:cxn modelId="{29587C8B-B90D-43E9-B98D-53A7911B4832}" type="presParOf" srcId="{6CE59560-1290-4CA5-A09E-9043DFF89D64}" destId="{EBAFF84A-6CB4-4271-8425-446FD980F5B5}" srcOrd="1" destOrd="0" presId="urn:microsoft.com/office/officeart/2005/8/layout/chevron1"/>
    <dgm:cxn modelId="{31F7E65F-E05F-4AAB-A556-AFF33027FBB0}" type="presParOf" srcId="{6CE59560-1290-4CA5-A09E-9043DFF89D64}" destId="{C7D1D021-65B4-4677-B8D2-E97AD60D9CD5}" srcOrd="2" destOrd="0" presId="urn:microsoft.com/office/officeart/2005/8/layout/chevron1"/>
    <dgm:cxn modelId="{F7E98D82-0729-4757-A0D5-47F533AAFBD2}" type="presParOf" srcId="{6CE59560-1290-4CA5-A09E-9043DFF89D64}" destId="{9145BE39-5761-42F5-8814-7FF271970F66}" srcOrd="3" destOrd="0" presId="urn:microsoft.com/office/officeart/2005/8/layout/chevron1"/>
    <dgm:cxn modelId="{D41F3278-C619-4684-B8EF-F8725E85CC7F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0588705-0D08-41B1-948A-D91AA5D6A454}" type="presOf" srcId="{00F46BD2-83AC-4CC7-A76C-4FF5FB237E81}" destId="{B1D4B9CA-5B0E-4B1B-A9C8-956CD37731BC}" srcOrd="0" destOrd="0" presId="urn:microsoft.com/office/officeart/2005/8/layout/hChevron3"/>
    <dgm:cxn modelId="{0EC16F98-C13F-4D5A-84DB-B4F7777585C2}" type="presOf" srcId="{BD488E6D-76A3-40AC-A55C-D803D9D31A79}" destId="{B0E47E11-13D5-4A2E-B473-FE4AD0F38535}" srcOrd="0" destOrd="0" presId="urn:microsoft.com/office/officeart/2005/8/layout/hChevron3"/>
    <dgm:cxn modelId="{79AFC3C5-034D-4AB9-85D9-9D8AA7BA9404}" type="presOf" srcId="{663B83B3-3A65-4241-A3E6-9F35EB4CEEB2}" destId="{3762A73D-442D-4B93-8DBD-78D8369732FF}" srcOrd="0" destOrd="0" presId="urn:microsoft.com/office/officeart/2005/8/layout/hChevron3"/>
    <dgm:cxn modelId="{B2C053F7-0A40-4DA6-AF35-BD5F1F22C898}" type="presOf" srcId="{197C2E2F-F7A0-4B29-95CA-CA0FE27F3E89}" destId="{E7816079-ADFC-4A62-B472-C4EC431B0271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DF9B90C4-3C51-412C-A638-FEBE65D6C607}" type="presOf" srcId="{2D403B15-1F46-46B7-B5E8-549F7DA41388}" destId="{1F71BD40-7CC4-4D41-A7D0-D170C911E46E}" srcOrd="0" destOrd="0" presId="urn:microsoft.com/office/officeart/2005/8/layout/hChevron3"/>
    <dgm:cxn modelId="{76195DBF-AE9B-4F32-8183-328E7904F66C}" type="presOf" srcId="{05CE1898-DD9F-4966-8B0A-9769A7E88137}" destId="{A75CA729-420E-4756-B6A9-89287A7B360A}" srcOrd="0" destOrd="0" presId="urn:microsoft.com/office/officeart/2005/8/layout/hChevron3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2A06200C-5AD5-4E53-AE33-B7DDCCE06F10}" type="presParOf" srcId="{A75CA729-420E-4756-B6A9-89287A7B360A}" destId="{B1D4B9CA-5B0E-4B1B-A9C8-956CD37731BC}" srcOrd="0" destOrd="0" presId="urn:microsoft.com/office/officeart/2005/8/layout/hChevron3"/>
    <dgm:cxn modelId="{DA41D16F-1D3E-4721-BDC2-FACA97899FD1}" type="presParOf" srcId="{A75CA729-420E-4756-B6A9-89287A7B360A}" destId="{30963349-6B41-4EA0-8865-17F6AF210499}" srcOrd="1" destOrd="0" presId="urn:microsoft.com/office/officeart/2005/8/layout/hChevron3"/>
    <dgm:cxn modelId="{6AC56648-D554-4C09-973F-42ECF6CBF07A}" type="presParOf" srcId="{A75CA729-420E-4756-B6A9-89287A7B360A}" destId="{E7816079-ADFC-4A62-B472-C4EC431B0271}" srcOrd="2" destOrd="0" presId="urn:microsoft.com/office/officeart/2005/8/layout/hChevron3"/>
    <dgm:cxn modelId="{F60A9EDD-8CAC-4411-B739-571B295FB947}" type="presParOf" srcId="{A75CA729-420E-4756-B6A9-89287A7B360A}" destId="{042ECBA2-8822-4D6B-B75A-F505EFBFA365}" srcOrd="3" destOrd="0" presId="urn:microsoft.com/office/officeart/2005/8/layout/hChevron3"/>
    <dgm:cxn modelId="{08C9253C-136C-474C-86AC-66148479F9BE}" type="presParOf" srcId="{A75CA729-420E-4756-B6A9-89287A7B360A}" destId="{B0E47E11-13D5-4A2E-B473-FE4AD0F38535}" srcOrd="4" destOrd="0" presId="urn:microsoft.com/office/officeart/2005/8/layout/hChevron3"/>
    <dgm:cxn modelId="{19CBE9E8-A870-49DB-BC10-483F8B0A315C}" type="presParOf" srcId="{A75CA729-420E-4756-B6A9-89287A7B360A}" destId="{017CDF4E-BFF4-43EC-BC3F-CC37DC887874}" srcOrd="5" destOrd="0" presId="urn:microsoft.com/office/officeart/2005/8/layout/hChevron3"/>
    <dgm:cxn modelId="{FE059339-9642-43A3-9252-7E54D81040B9}" type="presParOf" srcId="{A75CA729-420E-4756-B6A9-89287A7B360A}" destId="{1F71BD40-7CC4-4D41-A7D0-D170C911E46E}" srcOrd="6" destOrd="0" presId="urn:microsoft.com/office/officeart/2005/8/layout/hChevron3"/>
    <dgm:cxn modelId="{4D68D6B3-180A-43C7-9F1C-7F83D3C776F4}" type="presParOf" srcId="{A75CA729-420E-4756-B6A9-89287A7B360A}" destId="{82C5F98C-F6C6-4FB6-B73B-0917CAC3B30F}" srcOrd="7" destOrd="0" presId="urn:microsoft.com/office/officeart/2005/8/layout/hChevron3"/>
    <dgm:cxn modelId="{EDC94A6F-C1BC-4758-9531-7D417B7088ED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94439C0B-E909-460C-883C-EABD1B1CD16A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97FC0E45-770C-4C25-AE7B-DEEF34B9B701}" type="parTrans" cxnId="{B9275EA2-945D-4953-9CEE-8689D5C650B2}">
      <dgm:prSet/>
      <dgm:spPr/>
      <dgm:t>
        <a:bodyPr/>
        <a:lstStyle/>
        <a:p>
          <a:endParaRPr lang="zh-CN" altLang="en-US"/>
        </a:p>
      </dgm:t>
    </dgm:pt>
    <dgm:pt modelId="{6A70779A-37F5-4B4A-BDEC-B4460657D6E9}" type="sibTrans" cxnId="{B9275EA2-945D-4953-9CEE-8689D5C650B2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6AB7D121-FCD3-4388-A0B8-DAB2CC8147D1}" type="pres">
      <dgm:prSet presAssocID="{94439C0B-E909-460C-883C-EABD1B1CD16A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DDBCC12-4CB2-486F-98C8-90C3CD119046}" type="presOf" srcId="{BD488E6D-76A3-40AC-A55C-D803D9D31A79}" destId="{B0E47E11-13D5-4A2E-B473-FE4AD0F38535}" srcOrd="0" destOrd="0" presId="urn:microsoft.com/office/officeart/2005/8/layout/hChevron3"/>
    <dgm:cxn modelId="{987B0325-AFD8-417C-A6D5-4D35750A65AB}" type="presOf" srcId="{94439C0B-E909-460C-883C-EABD1B1CD16A}" destId="{6AB7D121-FCD3-4388-A0B8-DAB2CC8147D1}" srcOrd="0" destOrd="0" presId="urn:microsoft.com/office/officeart/2005/8/layout/hChevron3"/>
    <dgm:cxn modelId="{8D45F126-F6B2-4319-B198-3E69DAED9745}" type="presOf" srcId="{00F46BD2-83AC-4CC7-A76C-4FF5FB237E81}" destId="{B1D4B9CA-5B0E-4B1B-A9C8-956CD37731BC}" srcOrd="0" destOrd="0" presId="urn:microsoft.com/office/officeart/2005/8/layout/hChevron3"/>
    <dgm:cxn modelId="{334DC10A-200D-431C-B2B3-CAC9CCB9B5C9}" type="presOf" srcId="{197C2E2F-F7A0-4B29-95CA-CA0FE27F3E89}" destId="{E7816079-ADFC-4A62-B472-C4EC431B0271}" srcOrd="0" destOrd="0" presId="urn:microsoft.com/office/officeart/2005/8/layout/hChevron3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B9275EA2-945D-4953-9CEE-8689D5C650B2}" srcId="{05CE1898-DD9F-4966-8B0A-9769A7E88137}" destId="{94439C0B-E909-460C-883C-EABD1B1CD16A}" srcOrd="3" destOrd="0" parTransId="{97FC0E45-770C-4C25-AE7B-DEEF34B9B701}" sibTransId="{6A70779A-37F5-4B4A-BDEC-B4460657D6E9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8C61B5CE-08F2-4E2A-9BE4-F50BCEFC26D6}" type="presOf" srcId="{05CE1898-DD9F-4966-8B0A-9769A7E88137}" destId="{A75CA729-420E-4756-B6A9-89287A7B360A}" srcOrd="0" destOrd="0" presId="urn:microsoft.com/office/officeart/2005/8/layout/hChevron3"/>
    <dgm:cxn modelId="{96BEEBDE-4EB8-4A97-BE59-010633C4FD07}" type="presParOf" srcId="{A75CA729-420E-4756-B6A9-89287A7B360A}" destId="{B1D4B9CA-5B0E-4B1B-A9C8-956CD37731BC}" srcOrd="0" destOrd="0" presId="urn:microsoft.com/office/officeart/2005/8/layout/hChevron3"/>
    <dgm:cxn modelId="{4B6A7616-7AF4-4675-B7C4-ED96EEEC8758}" type="presParOf" srcId="{A75CA729-420E-4756-B6A9-89287A7B360A}" destId="{30963349-6B41-4EA0-8865-17F6AF210499}" srcOrd="1" destOrd="0" presId="urn:microsoft.com/office/officeart/2005/8/layout/hChevron3"/>
    <dgm:cxn modelId="{654B8659-8E91-4DE8-8E27-90DA065E33B4}" type="presParOf" srcId="{A75CA729-420E-4756-B6A9-89287A7B360A}" destId="{E7816079-ADFC-4A62-B472-C4EC431B0271}" srcOrd="2" destOrd="0" presId="urn:microsoft.com/office/officeart/2005/8/layout/hChevron3"/>
    <dgm:cxn modelId="{249B3741-D9A8-4AFD-B2D0-A1F4D252B1B1}" type="presParOf" srcId="{A75CA729-420E-4756-B6A9-89287A7B360A}" destId="{042ECBA2-8822-4D6B-B75A-F505EFBFA365}" srcOrd="3" destOrd="0" presId="urn:microsoft.com/office/officeart/2005/8/layout/hChevron3"/>
    <dgm:cxn modelId="{7A7B18D6-3859-4891-897F-071F55886967}" type="presParOf" srcId="{A75CA729-420E-4756-B6A9-89287A7B360A}" destId="{B0E47E11-13D5-4A2E-B473-FE4AD0F38535}" srcOrd="4" destOrd="0" presId="urn:microsoft.com/office/officeart/2005/8/layout/hChevron3"/>
    <dgm:cxn modelId="{4BCEDE1D-D292-4C77-8868-2B23E742AD79}" type="presParOf" srcId="{A75CA729-420E-4756-B6A9-89287A7B360A}" destId="{017CDF4E-BFF4-43EC-BC3F-CC37DC887874}" srcOrd="5" destOrd="0" presId="urn:microsoft.com/office/officeart/2005/8/layout/hChevron3"/>
    <dgm:cxn modelId="{7A80EA6B-130C-48D4-AA9C-C43D3C393266}" type="presParOf" srcId="{A75CA729-420E-4756-B6A9-89287A7B360A}" destId="{6AB7D121-FCD3-4388-A0B8-DAB2CC8147D1}" srcOrd="6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1D40BFC-9381-4E6D-BC5D-070B50EBCBB7}" type="presOf" srcId="{663B83B3-3A65-4241-A3E6-9F35EB4CEEB2}" destId="{3762A73D-442D-4B93-8DBD-78D8369732FF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3F499B7B-6BCA-4506-AC53-93C8FBE8365F}" type="presOf" srcId="{197C2E2F-F7A0-4B29-95CA-CA0FE27F3E89}" destId="{E7816079-ADFC-4A62-B472-C4EC431B0271}" srcOrd="0" destOrd="0" presId="urn:microsoft.com/office/officeart/2005/8/layout/hChevron3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71461025-6E9F-4784-A269-D05E8BBC3E10}" type="presOf" srcId="{05CE1898-DD9F-4966-8B0A-9769A7E88137}" destId="{A75CA729-420E-4756-B6A9-89287A7B360A}" srcOrd="0" destOrd="0" presId="urn:microsoft.com/office/officeart/2005/8/layout/hChevron3"/>
    <dgm:cxn modelId="{321DCA83-D903-4CC0-BCE8-86FF41F6EF11}" type="presOf" srcId="{BD488E6D-76A3-40AC-A55C-D803D9D31A79}" destId="{B0E47E11-13D5-4A2E-B473-FE4AD0F38535}" srcOrd="0" destOrd="0" presId="urn:microsoft.com/office/officeart/2005/8/layout/hChevron3"/>
    <dgm:cxn modelId="{886903F6-86A6-4439-9F44-5F8B64F14C18}" type="presOf" srcId="{00F46BD2-83AC-4CC7-A76C-4FF5FB237E81}" destId="{B1D4B9CA-5B0E-4B1B-A9C8-956CD37731BC}" srcOrd="0" destOrd="0" presId="urn:microsoft.com/office/officeart/2005/8/layout/hChevron3"/>
    <dgm:cxn modelId="{62D5B791-A6EC-47FA-8BDF-54736A4C5280}" type="presOf" srcId="{2D403B15-1F46-46B7-B5E8-549F7DA41388}" destId="{1F71BD40-7CC4-4D41-A7D0-D170C911E46E}" srcOrd="0" destOrd="0" presId="urn:microsoft.com/office/officeart/2005/8/layout/hChevron3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AE219944-56CA-460F-91B7-AB1DCB44F88A}" type="presParOf" srcId="{A75CA729-420E-4756-B6A9-89287A7B360A}" destId="{B1D4B9CA-5B0E-4B1B-A9C8-956CD37731BC}" srcOrd="0" destOrd="0" presId="urn:microsoft.com/office/officeart/2005/8/layout/hChevron3"/>
    <dgm:cxn modelId="{FA232382-0894-4EDA-BECC-227D5F5C7F34}" type="presParOf" srcId="{A75CA729-420E-4756-B6A9-89287A7B360A}" destId="{30963349-6B41-4EA0-8865-17F6AF210499}" srcOrd="1" destOrd="0" presId="urn:microsoft.com/office/officeart/2005/8/layout/hChevron3"/>
    <dgm:cxn modelId="{3EC369E3-1E51-455D-B6F2-EC590C015D14}" type="presParOf" srcId="{A75CA729-420E-4756-B6A9-89287A7B360A}" destId="{E7816079-ADFC-4A62-B472-C4EC431B0271}" srcOrd="2" destOrd="0" presId="urn:microsoft.com/office/officeart/2005/8/layout/hChevron3"/>
    <dgm:cxn modelId="{56380DD4-C543-49A8-B671-C9534AFE8FAD}" type="presParOf" srcId="{A75CA729-420E-4756-B6A9-89287A7B360A}" destId="{042ECBA2-8822-4D6B-B75A-F505EFBFA365}" srcOrd="3" destOrd="0" presId="urn:microsoft.com/office/officeart/2005/8/layout/hChevron3"/>
    <dgm:cxn modelId="{40447A3F-EDE9-416F-AAB2-7C967F787E86}" type="presParOf" srcId="{A75CA729-420E-4756-B6A9-89287A7B360A}" destId="{B0E47E11-13D5-4A2E-B473-FE4AD0F38535}" srcOrd="4" destOrd="0" presId="urn:microsoft.com/office/officeart/2005/8/layout/hChevron3"/>
    <dgm:cxn modelId="{B06BAF2F-D4D2-477C-AA8F-0D5E929B0257}" type="presParOf" srcId="{A75CA729-420E-4756-B6A9-89287A7B360A}" destId="{017CDF4E-BFF4-43EC-BC3F-CC37DC887874}" srcOrd="5" destOrd="0" presId="urn:microsoft.com/office/officeart/2005/8/layout/hChevron3"/>
    <dgm:cxn modelId="{E5494458-5AC1-4C15-93AA-120D3FC56295}" type="presParOf" srcId="{A75CA729-420E-4756-B6A9-89287A7B360A}" destId="{1F71BD40-7CC4-4D41-A7D0-D170C911E46E}" srcOrd="6" destOrd="0" presId="urn:microsoft.com/office/officeart/2005/8/layout/hChevron3"/>
    <dgm:cxn modelId="{2EEFE306-7F4C-4817-AAC1-302DC933CA1B}" type="presParOf" srcId="{A75CA729-420E-4756-B6A9-89287A7B360A}" destId="{82C5F98C-F6C6-4FB6-B73B-0917CAC3B30F}" srcOrd="7" destOrd="0" presId="urn:microsoft.com/office/officeart/2005/8/layout/hChevron3"/>
    <dgm:cxn modelId="{13AE5086-20B4-44EC-B719-DFBC08FCB892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33DA28-7ACA-490D-B008-BBB4DFC0224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909C4A1-D756-4643-8119-B712DCE81035}">
      <dgm:prSet phldrT="[文本]" custT="1"/>
      <dgm:spPr/>
      <dgm:t>
        <a:bodyPr/>
        <a:lstStyle/>
        <a:p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量身打造，更符合图情机构专业用户的使用习惯</a:t>
          </a:r>
          <a:endParaRPr lang="zh-CN" altLang="en-US" sz="2000" dirty="0"/>
        </a:p>
      </dgm:t>
    </dgm:pt>
    <dgm:pt modelId="{B63E4A06-D90D-43FA-BC88-A5AB44773430}" type="parTrans" cxnId="{BF5A93DC-C339-4948-83F3-785E401348B9}">
      <dgm:prSet/>
      <dgm:spPr/>
      <dgm:t>
        <a:bodyPr/>
        <a:lstStyle/>
        <a:p>
          <a:endParaRPr lang="zh-CN" altLang="en-US" sz="2000"/>
        </a:p>
      </dgm:t>
    </dgm:pt>
    <dgm:pt modelId="{88B1B1A9-CF6A-4781-B8C9-1F9937BA6389}" type="sibTrans" cxnId="{BF5A93DC-C339-4948-83F3-785E401348B9}">
      <dgm:prSet/>
      <dgm:spPr/>
      <dgm:t>
        <a:bodyPr/>
        <a:lstStyle/>
        <a:p>
          <a:endParaRPr lang="zh-CN" altLang="en-US" sz="2000"/>
        </a:p>
      </dgm:t>
    </dgm:pt>
    <dgm:pt modelId="{7D200FCF-09C3-4F83-929E-B17A0CA47D52}">
      <dgm:prSet phldrT="[文本]" custT="1"/>
      <dgm:spPr/>
      <dgm:t>
        <a:bodyPr/>
        <a:lstStyle/>
        <a:p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专业检索，检索表达式增强</a:t>
          </a:r>
          <a:endParaRPr lang="zh-CN" altLang="en-US" sz="2000" dirty="0"/>
        </a:p>
      </dgm:t>
    </dgm:pt>
    <dgm:pt modelId="{CADBB0E1-528B-4F26-A392-CBBFB1C7A75B}" type="parTrans" cxnId="{5DE19D63-9232-4062-A7F0-1617AEA3C81A}">
      <dgm:prSet/>
      <dgm:spPr/>
      <dgm:t>
        <a:bodyPr/>
        <a:lstStyle/>
        <a:p>
          <a:endParaRPr lang="zh-CN" altLang="en-US" sz="2000"/>
        </a:p>
      </dgm:t>
    </dgm:pt>
    <dgm:pt modelId="{06F78195-51FC-4841-A7FF-E006F90283FF}" type="sibTrans" cxnId="{5DE19D63-9232-4062-A7F0-1617AEA3C81A}">
      <dgm:prSet/>
      <dgm:spPr/>
      <dgm:t>
        <a:bodyPr/>
        <a:lstStyle/>
        <a:p>
          <a:endParaRPr lang="zh-CN" altLang="en-US" sz="2000"/>
        </a:p>
      </dgm:t>
    </dgm:pt>
    <dgm:pt modelId="{00A8E244-6F52-41C6-9FC1-DB20A038791C}">
      <dgm:prSet custT="1"/>
      <dgm:spPr/>
      <dgm:t>
        <a:bodyPr/>
        <a:lstStyle/>
        <a:p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帮助构造检索策略：推荐相关词</a:t>
          </a:r>
          <a:endParaRPr lang="zh-CN" altLang="en-US" sz="2000" dirty="0"/>
        </a:p>
      </dgm:t>
    </dgm:pt>
    <dgm:pt modelId="{458F87C6-8AFE-406B-AA08-732D2E6BE7AB}" type="parTrans" cxnId="{5D059164-A119-42DA-BDCF-A9BCA0429861}">
      <dgm:prSet/>
      <dgm:spPr/>
      <dgm:t>
        <a:bodyPr/>
        <a:lstStyle/>
        <a:p>
          <a:endParaRPr lang="zh-CN" altLang="en-US" sz="2000"/>
        </a:p>
      </dgm:t>
    </dgm:pt>
    <dgm:pt modelId="{CF898D43-88E6-4A3D-B366-EC10E334A7B4}" type="sibTrans" cxnId="{5D059164-A119-42DA-BDCF-A9BCA0429861}">
      <dgm:prSet/>
      <dgm:spPr/>
      <dgm:t>
        <a:bodyPr/>
        <a:lstStyle/>
        <a:p>
          <a:endParaRPr lang="zh-CN" altLang="en-US" sz="2000"/>
        </a:p>
      </dgm:t>
    </dgm:pt>
    <dgm:pt modelId="{33740351-3C30-473B-BCBB-45FDF66D788F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多种导出格式，可进行个性化订制</a:t>
          </a:r>
          <a:endParaRPr lang="zh-CN" altLang="en-US" sz="2000" dirty="0"/>
        </a:p>
      </dgm:t>
    </dgm:pt>
    <dgm:pt modelId="{2367BDF1-9707-452D-A8DA-ABF8C1B3822D}" type="parTrans" cxnId="{4216DA92-4118-43A2-911B-BBDA4869C986}">
      <dgm:prSet/>
      <dgm:spPr/>
      <dgm:t>
        <a:bodyPr/>
        <a:lstStyle/>
        <a:p>
          <a:endParaRPr lang="zh-CN" altLang="en-US"/>
        </a:p>
      </dgm:t>
    </dgm:pt>
    <dgm:pt modelId="{217F9744-0BBF-4AFE-BF63-71949E948DE8}" type="sibTrans" cxnId="{4216DA92-4118-43A2-911B-BBDA4869C986}">
      <dgm:prSet/>
      <dgm:spPr/>
      <dgm:t>
        <a:bodyPr/>
        <a:lstStyle/>
        <a:p>
          <a:endParaRPr lang="zh-CN" altLang="en-US"/>
        </a:p>
      </dgm:t>
    </dgm:pt>
    <dgm:pt modelId="{2A8DDD6C-C715-4CC9-8952-810934A5400F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保留检索历史</a:t>
          </a:r>
          <a:endParaRPr lang="zh-CN" altLang="en-US" sz="2000" dirty="0"/>
        </a:p>
      </dgm:t>
    </dgm:pt>
    <dgm:pt modelId="{06C8E48A-68CB-4A08-B74B-3CBF10412A7E}" type="parTrans" cxnId="{820687BE-28B2-4763-A191-51BF3263BB8B}">
      <dgm:prSet/>
      <dgm:spPr/>
    </dgm:pt>
    <dgm:pt modelId="{DB8207D2-8462-47EE-B810-538F6B8F217F}" type="sibTrans" cxnId="{820687BE-28B2-4763-A191-51BF3263BB8B}">
      <dgm:prSet/>
      <dgm:spPr/>
    </dgm:pt>
    <dgm:pt modelId="{0EB1FB60-AB94-4BE5-96C6-AE73B22E37E0}" type="pres">
      <dgm:prSet presAssocID="{1533DA28-7ACA-490D-B008-BBB4DFC022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BD56F27-1961-4C9A-8F73-A732F05A7825}" type="pres">
      <dgm:prSet presAssocID="{4909C4A1-D756-4643-8119-B712DCE81035}" presName="parentLin" presStyleCnt="0"/>
      <dgm:spPr/>
    </dgm:pt>
    <dgm:pt modelId="{22326ACD-5364-41B2-B358-049166ED9970}" type="pres">
      <dgm:prSet presAssocID="{4909C4A1-D756-4643-8119-B712DCE81035}" presName="parentLeftMargin" presStyleLbl="node1" presStyleIdx="0" presStyleCnt="5"/>
      <dgm:spPr/>
      <dgm:t>
        <a:bodyPr/>
        <a:lstStyle/>
        <a:p>
          <a:endParaRPr lang="zh-CN" altLang="en-US"/>
        </a:p>
      </dgm:t>
    </dgm:pt>
    <dgm:pt modelId="{76101C56-0484-4710-B578-C321D0E416F9}" type="pres">
      <dgm:prSet presAssocID="{4909C4A1-D756-4643-8119-B712DCE81035}" presName="parentText" presStyleLbl="node1" presStyleIdx="0" presStyleCnt="5" custScaleX="138835" custScaleY="12256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DEB2EE-D891-4E08-A8D1-F1B40E477991}" type="pres">
      <dgm:prSet presAssocID="{4909C4A1-D756-4643-8119-B712DCE81035}" presName="negativeSpace" presStyleCnt="0"/>
      <dgm:spPr/>
    </dgm:pt>
    <dgm:pt modelId="{C52371AD-7C03-4A09-9FB3-E3975979E315}" type="pres">
      <dgm:prSet presAssocID="{4909C4A1-D756-4643-8119-B712DCE81035}" presName="childText" presStyleLbl="conFgAcc1" presStyleIdx="0" presStyleCnt="5">
        <dgm:presLayoutVars>
          <dgm:bulletEnabled val="1"/>
        </dgm:presLayoutVars>
      </dgm:prSet>
      <dgm:spPr/>
    </dgm:pt>
    <dgm:pt modelId="{613419C6-CCBC-42CE-994E-EE8431B7D342}" type="pres">
      <dgm:prSet presAssocID="{88B1B1A9-CF6A-4781-B8C9-1F9937BA6389}" presName="spaceBetweenRectangles" presStyleCnt="0"/>
      <dgm:spPr/>
    </dgm:pt>
    <dgm:pt modelId="{74BE87D3-0429-48E9-AE43-D50102C5B89A}" type="pres">
      <dgm:prSet presAssocID="{7D200FCF-09C3-4F83-929E-B17A0CA47D52}" presName="parentLin" presStyleCnt="0"/>
      <dgm:spPr/>
    </dgm:pt>
    <dgm:pt modelId="{BE770C3E-49BD-4858-8E3D-10D1883C949C}" type="pres">
      <dgm:prSet presAssocID="{7D200FCF-09C3-4F83-929E-B17A0CA47D52}" presName="parentLeftMargin" presStyleLbl="node1" presStyleIdx="0" presStyleCnt="5"/>
      <dgm:spPr/>
      <dgm:t>
        <a:bodyPr/>
        <a:lstStyle/>
        <a:p>
          <a:endParaRPr lang="zh-CN" altLang="en-US"/>
        </a:p>
      </dgm:t>
    </dgm:pt>
    <dgm:pt modelId="{EF5824EB-AFB6-40B3-8288-58A0DF6F5BD2}" type="pres">
      <dgm:prSet presAssocID="{7D200FCF-09C3-4F83-929E-B17A0CA47D52}" presName="parentText" presStyleLbl="node1" presStyleIdx="1" presStyleCnt="5" custScaleX="142857" custScaleY="9759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689033-AE4F-4CB5-947C-A8CD824D1007}" type="pres">
      <dgm:prSet presAssocID="{7D200FCF-09C3-4F83-929E-B17A0CA47D52}" presName="negativeSpace" presStyleCnt="0"/>
      <dgm:spPr/>
    </dgm:pt>
    <dgm:pt modelId="{2E294094-6090-458F-AA88-43A975B1D87F}" type="pres">
      <dgm:prSet presAssocID="{7D200FCF-09C3-4F83-929E-B17A0CA47D52}" presName="childText" presStyleLbl="conFgAcc1" presStyleIdx="1" presStyleCnt="5">
        <dgm:presLayoutVars>
          <dgm:bulletEnabled val="1"/>
        </dgm:presLayoutVars>
      </dgm:prSet>
      <dgm:spPr/>
    </dgm:pt>
    <dgm:pt modelId="{28F8DFD6-7B05-4034-A971-5ABB418A329E}" type="pres">
      <dgm:prSet presAssocID="{06F78195-51FC-4841-A7FF-E006F90283FF}" presName="spaceBetweenRectangles" presStyleCnt="0"/>
      <dgm:spPr/>
    </dgm:pt>
    <dgm:pt modelId="{67FB2784-F6CD-4421-B2D1-5B84A9425941}" type="pres">
      <dgm:prSet presAssocID="{00A8E244-6F52-41C6-9FC1-DB20A038791C}" presName="parentLin" presStyleCnt="0"/>
      <dgm:spPr/>
    </dgm:pt>
    <dgm:pt modelId="{57FE17BC-B56F-446C-BEB3-119E2A781AE8}" type="pres">
      <dgm:prSet presAssocID="{00A8E244-6F52-41C6-9FC1-DB20A038791C}" presName="parentLeftMargin" presStyleLbl="node1" presStyleIdx="1" presStyleCnt="5"/>
      <dgm:spPr/>
      <dgm:t>
        <a:bodyPr/>
        <a:lstStyle/>
        <a:p>
          <a:endParaRPr lang="zh-CN" altLang="en-US"/>
        </a:p>
      </dgm:t>
    </dgm:pt>
    <dgm:pt modelId="{5ABA80CB-0A3A-4E45-A0F2-930A70BEA181}" type="pres">
      <dgm:prSet presAssocID="{00A8E244-6F52-41C6-9FC1-DB20A038791C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94FFFE-0B06-4783-8EEB-25B5034BFD30}" type="pres">
      <dgm:prSet presAssocID="{00A8E244-6F52-41C6-9FC1-DB20A038791C}" presName="negativeSpace" presStyleCnt="0"/>
      <dgm:spPr/>
    </dgm:pt>
    <dgm:pt modelId="{05AA6CFB-EC53-42CF-95C5-53902CA8C163}" type="pres">
      <dgm:prSet presAssocID="{00A8E244-6F52-41C6-9FC1-DB20A038791C}" presName="childText" presStyleLbl="conFgAcc1" presStyleIdx="2" presStyleCnt="5">
        <dgm:presLayoutVars>
          <dgm:bulletEnabled val="1"/>
        </dgm:presLayoutVars>
      </dgm:prSet>
      <dgm:spPr/>
    </dgm:pt>
    <dgm:pt modelId="{CE26D82C-434D-4474-85B9-221901CCCBC5}" type="pres">
      <dgm:prSet presAssocID="{CF898D43-88E6-4A3D-B366-EC10E334A7B4}" presName="spaceBetweenRectangles" presStyleCnt="0"/>
      <dgm:spPr/>
    </dgm:pt>
    <dgm:pt modelId="{5F5D252E-FF48-44A7-9BAF-56F0FF6D26FA}" type="pres">
      <dgm:prSet presAssocID="{2A8DDD6C-C715-4CC9-8952-810934A5400F}" presName="parentLin" presStyleCnt="0"/>
      <dgm:spPr/>
    </dgm:pt>
    <dgm:pt modelId="{1A60171C-BFCC-435D-AA09-2C1CD928808B}" type="pres">
      <dgm:prSet presAssocID="{2A8DDD6C-C715-4CC9-8952-810934A5400F}" presName="parentLeftMargin" presStyleLbl="node1" presStyleIdx="2" presStyleCnt="5"/>
      <dgm:spPr/>
      <dgm:t>
        <a:bodyPr/>
        <a:lstStyle/>
        <a:p>
          <a:endParaRPr lang="zh-CN" altLang="en-US"/>
        </a:p>
      </dgm:t>
    </dgm:pt>
    <dgm:pt modelId="{90526A87-0E94-485A-AFAB-8C65CE445E02}" type="pres">
      <dgm:prSet presAssocID="{2A8DDD6C-C715-4CC9-8952-810934A5400F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CFB3B0-3C3A-4D05-A509-08719A02F462}" type="pres">
      <dgm:prSet presAssocID="{2A8DDD6C-C715-4CC9-8952-810934A5400F}" presName="negativeSpace" presStyleCnt="0"/>
      <dgm:spPr/>
    </dgm:pt>
    <dgm:pt modelId="{4B1AFE30-D3E1-4FBB-9F08-D82FF7B029EA}" type="pres">
      <dgm:prSet presAssocID="{2A8DDD6C-C715-4CC9-8952-810934A5400F}" presName="childText" presStyleLbl="conFgAcc1" presStyleIdx="3" presStyleCnt="5">
        <dgm:presLayoutVars>
          <dgm:bulletEnabled val="1"/>
        </dgm:presLayoutVars>
      </dgm:prSet>
      <dgm:spPr/>
    </dgm:pt>
    <dgm:pt modelId="{D55C6D35-8054-47CA-8DF1-93BB4B261506}" type="pres">
      <dgm:prSet presAssocID="{DB8207D2-8462-47EE-B810-538F6B8F217F}" presName="spaceBetweenRectangles" presStyleCnt="0"/>
      <dgm:spPr/>
    </dgm:pt>
    <dgm:pt modelId="{213BD68E-F48D-461C-85DD-2BA8ADF66ED3}" type="pres">
      <dgm:prSet presAssocID="{33740351-3C30-473B-BCBB-45FDF66D788F}" presName="parentLin" presStyleCnt="0"/>
      <dgm:spPr/>
    </dgm:pt>
    <dgm:pt modelId="{91A33B60-2520-4560-99DA-E23667F32719}" type="pres">
      <dgm:prSet presAssocID="{33740351-3C30-473B-BCBB-45FDF66D788F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46F97DC1-B126-4234-841F-A236F6D3BBD6}" type="pres">
      <dgm:prSet presAssocID="{33740351-3C30-473B-BCBB-45FDF66D788F}" presName="parentText" presStyleLbl="node1" presStyleIdx="4" presStyleCnt="5" custScaleX="13712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73BAF3-6276-443B-BAE1-AFBAF2749071}" type="pres">
      <dgm:prSet presAssocID="{33740351-3C30-473B-BCBB-45FDF66D788F}" presName="negativeSpace" presStyleCnt="0"/>
      <dgm:spPr/>
    </dgm:pt>
    <dgm:pt modelId="{520598F5-9B8B-4438-B1EA-8535811287A7}" type="pres">
      <dgm:prSet presAssocID="{33740351-3C30-473B-BCBB-45FDF66D788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F5A93DC-C339-4948-83F3-785E401348B9}" srcId="{1533DA28-7ACA-490D-B008-BBB4DFC02242}" destId="{4909C4A1-D756-4643-8119-B712DCE81035}" srcOrd="0" destOrd="0" parTransId="{B63E4A06-D90D-43FA-BC88-A5AB44773430}" sibTransId="{88B1B1A9-CF6A-4781-B8C9-1F9937BA6389}"/>
    <dgm:cxn modelId="{C209779A-5350-4787-A5AF-63914814A1A7}" type="presOf" srcId="{00A8E244-6F52-41C6-9FC1-DB20A038791C}" destId="{5ABA80CB-0A3A-4E45-A0F2-930A70BEA181}" srcOrd="1" destOrd="0" presId="urn:microsoft.com/office/officeart/2005/8/layout/list1"/>
    <dgm:cxn modelId="{66657D90-69AF-48E8-ACE4-212D62331B1F}" type="presOf" srcId="{2A8DDD6C-C715-4CC9-8952-810934A5400F}" destId="{1A60171C-BFCC-435D-AA09-2C1CD928808B}" srcOrd="0" destOrd="0" presId="urn:microsoft.com/office/officeart/2005/8/layout/list1"/>
    <dgm:cxn modelId="{D40235E8-7340-4969-9842-A4D7B1AE7D54}" type="presOf" srcId="{33740351-3C30-473B-BCBB-45FDF66D788F}" destId="{91A33B60-2520-4560-99DA-E23667F32719}" srcOrd="0" destOrd="0" presId="urn:microsoft.com/office/officeart/2005/8/layout/list1"/>
    <dgm:cxn modelId="{99E719E5-ACB7-4FF4-A7F3-1574AAB2AFAD}" type="presOf" srcId="{4909C4A1-D756-4643-8119-B712DCE81035}" destId="{76101C56-0484-4710-B578-C321D0E416F9}" srcOrd="1" destOrd="0" presId="urn:microsoft.com/office/officeart/2005/8/layout/list1"/>
    <dgm:cxn modelId="{630B66C7-C2DE-4866-8E6C-D44E4D3AE671}" type="presOf" srcId="{7D200FCF-09C3-4F83-929E-B17A0CA47D52}" destId="{BE770C3E-49BD-4858-8E3D-10D1883C949C}" srcOrd="0" destOrd="0" presId="urn:microsoft.com/office/officeart/2005/8/layout/list1"/>
    <dgm:cxn modelId="{DA80B69B-FA3B-4170-AEA8-E9549FEB2D2A}" type="presOf" srcId="{33740351-3C30-473B-BCBB-45FDF66D788F}" destId="{46F97DC1-B126-4234-841F-A236F6D3BBD6}" srcOrd="1" destOrd="0" presId="urn:microsoft.com/office/officeart/2005/8/layout/list1"/>
    <dgm:cxn modelId="{81B9F6C5-62EC-4620-A6C7-35BE6D65C12D}" type="presOf" srcId="{4909C4A1-D756-4643-8119-B712DCE81035}" destId="{22326ACD-5364-41B2-B358-049166ED9970}" srcOrd="0" destOrd="0" presId="urn:microsoft.com/office/officeart/2005/8/layout/list1"/>
    <dgm:cxn modelId="{5DE19D63-9232-4062-A7F0-1617AEA3C81A}" srcId="{1533DA28-7ACA-490D-B008-BBB4DFC02242}" destId="{7D200FCF-09C3-4F83-929E-B17A0CA47D52}" srcOrd="1" destOrd="0" parTransId="{CADBB0E1-528B-4F26-A392-CBBFB1C7A75B}" sibTransId="{06F78195-51FC-4841-A7FF-E006F90283FF}"/>
    <dgm:cxn modelId="{8305374A-5210-4051-8885-D6462C17146A}" type="presOf" srcId="{7D200FCF-09C3-4F83-929E-B17A0CA47D52}" destId="{EF5824EB-AFB6-40B3-8288-58A0DF6F5BD2}" srcOrd="1" destOrd="0" presId="urn:microsoft.com/office/officeart/2005/8/layout/list1"/>
    <dgm:cxn modelId="{B1047F54-DCEB-4F83-9A83-23FF020CC4A8}" type="presOf" srcId="{00A8E244-6F52-41C6-9FC1-DB20A038791C}" destId="{57FE17BC-B56F-446C-BEB3-119E2A781AE8}" srcOrd="0" destOrd="0" presId="urn:microsoft.com/office/officeart/2005/8/layout/list1"/>
    <dgm:cxn modelId="{4216DA92-4118-43A2-911B-BBDA4869C986}" srcId="{1533DA28-7ACA-490D-B008-BBB4DFC02242}" destId="{33740351-3C30-473B-BCBB-45FDF66D788F}" srcOrd="4" destOrd="0" parTransId="{2367BDF1-9707-452D-A8DA-ABF8C1B3822D}" sibTransId="{217F9744-0BBF-4AFE-BF63-71949E948DE8}"/>
    <dgm:cxn modelId="{820687BE-28B2-4763-A191-51BF3263BB8B}" srcId="{1533DA28-7ACA-490D-B008-BBB4DFC02242}" destId="{2A8DDD6C-C715-4CC9-8952-810934A5400F}" srcOrd="3" destOrd="0" parTransId="{06C8E48A-68CB-4A08-B74B-3CBF10412A7E}" sibTransId="{DB8207D2-8462-47EE-B810-538F6B8F217F}"/>
    <dgm:cxn modelId="{E9AAEF3D-356C-471E-B34C-A5CDF79836F7}" type="presOf" srcId="{2A8DDD6C-C715-4CC9-8952-810934A5400F}" destId="{90526A87-0E94-485A-AFAB-8C65CE445E02}" srcOrd="1" destOrd="0" presId="urn:microsoft.com/office/officeart/2005/8/layout/list1"/>
    <dgm:cxn modelId="{5D059164-A119-42DA-BDCF-A9BCA0429861}" srcId="{1533DA28-7ACA-490D-B008-BBB4DFC02242}" destId="{00A8E244-6F52-41C6-9FC1-DB20A038791C}" srcOrd="2" destOrd="0" parTransId="{458F87C6-8AFE-406B-AA08-732D2E6BE7AB}" sibTransId="{CF898D43-88E6-4A3D-B366-EC10E334A7B4}"/>
    <dgm:cxn modelId="{BCDCD98C-800C-4B06-A8B0-2AF8CA8C9905}" type="presOf" srcId="{1533DA28-7ACA-490D-B008-BBB4DFC02242}" destId="{0EB1FB60-AB94-4BE5-96C6-AE73B22E37E0}" srcOrd="0" destOrd="0" presId="urn:microsoft.com/office/officeart/2005/8/layout/list1"/>
    <dgm:cxn modelId="{A3101A9F-6E62-428D-A111-47B675FC0809}" type="presParOf" srcId="{0EB1FB60-AB94-4BE5-96C6-AE73B22E37E0}" destId="{0BD56F27-1961-4C9A-8F73-A732F05A7825}" srcOrd="0" destOrd="0" presId="urn:microsoft.com/office/officeart/2005/8/layout/list1"/>
    <dgm:cxn modelId="{0C4FAC17-47C0-462C-9069-47D3A29C97F6}" type="presParOf" srcId="{0BD56F27-1961-4C9A-8F73-A732F05A7825}" destId="{22326ACD-5364-41B2-B358-049166ED9970}" srcOrd="0" destOrd="0" presId="urn:microsoft.com/office/officeart/2005/8/layout/list1"/>
    <dgm:cxn modelId="{CFF14BC2-60FD-4817-A1CA-2CEAD36A101A}" type="presParOf" srcId="{0BD56F27-1961-4C9A-8F73-A732F05A7825}" destId="{76101C56-0484-4710-B578-C321D0E416F9}" srcOrd="1" destOrd="0" presId="urn:microsoft.com/office/officeart/2005/8/layout/list1"/>
    <dgm:cxn modelId="{778CEB9A-62EE-46B1-9845-69328EE3E355}" type="presParOf" srcId="{0EB1FB60-AB94-4BE5-96C6-AE73B22E37E0}" destId="{02DEB2EE-D891-4E08-A8D1-F1B40E477991}" srcOrd="1" destOrd="0" presId="urn:microsoft.com/office/officeart/2005/8/layout/list1"/>
    <dgm:cxn modelId="{F63E222C-EB49-4813-99FE-E8778B3790D8}" type="presParOf" srcId="{0EB1FB60-AB94-4BE5-96C6-AE73B22E37E0}" destId="{C52371AD-7C03-4A09-9FB3-E3975979E315}" srcOrd="2" destOrd="0" presId="urn:microsoft.com/office/officeart/2005/8/layout/list1"/>
    <dgm:cxn modelId="{20CC8034-8CD2-458D-A7C6-CB7A93C209E9}" type="presParOf" srcId="{0EB1FB60-AB94-4BE5-96C6-AE73B22E37E0}" destId="{613419C6-CCBC-42CE-994E-EE8431B7D342}" srcOrd="3" destOrd="0" presId="urn:microsoft.com/office/officeart/2005/8/layout/list1"/>
    <dgm:cxn modelId="{7D584831-4C3A-4E32-81F3-63DDC27E32A5}" type="presParOf" srcId="{0EB1FB60-AB94-4BE5-96C6-AE73B22E37E0}" destId="{74BE87D3-0429-48E9-AE43-D50102C5B89A}" srcOrd="4" destOrd="0" presId="urn:microsoft.com/office/officeart/2005/8/layout/list1"/>
    <dgm:cxn modelId="{61D8CD13-2F82-44DC-8704-D2AA03F332F6}" type="presParOf" srcId="{74BE87D3-0429-48E9-AE43-D50102C5B89A}" destId="{BE770C3E-49BD-4858-8E3D-10D1883C949C}" srcOrd="0" destOrd="0" presId="urn:microsoft.com/office/officeart/2005/8/layout/list1"/>
    <dgm:cxn modelId="{DB340DC9-5D56-4793-87E1-51869F181875}" type="presParOf" srcId="{74BE87D3-0429-48E9-AE43-D50102C5B89A}" destId="{EF5824EB-AFB6-40B3-8288-58A0DF6F5BD2}" srcOrd="1" destOrd="0" presId="urn:microsoft.com/office/officeart/2005/8/layout/list1"/>
    <dgm:cxn modelId="{6897D26B-F692-4967-A134-6ECF2FD3837F}" type="presParOf" srcId="{0EB1FB60-AB94-4BE5-96C6-AE73B22E37E0}" destId="{89689033-AE4F-4CB5-947C-A8CD824D1007}" srcOrd="5" destOrd="0" presId="urn:microsoft.com/office/officeart/2005/8/layout/list1"/>
    <dgm:cxn modelId="{F4F660BA-0F33-4C69-ABED-FE2DACA15613}" type="presParOf" srcId="{0EB1FB60-AB94-4BE5-96C6-AE73B22E37E0}" destId="{2E294094-6090-458F-AA88-43A975B1D87F}" srcOrd="6" destOrd="0" presId="urn:microsoft.com/office/officeart/2005/8/layout/list1"/>
    <dgm:cxn modelId="{9AABD8E4-A03B-4ECC-84A7-94A2995209E7}" type="presParOf" srcId="{0EB1FB60-AB94-4BE5-96C6-AE73B22E37E0}" destId="{28F8DFD6-7B05-4034-A971-5ABB418A329E}" srcOrd="7" destOrd="0" presId="urn:microsoft.com/office/officeart/2005/8/layout/list1"/>
    <dgm:cxn modelId="{F71521C3-B15B-4F7A-9E85-19D2DDF0BBA8}" type="presParOf" srcId="{0EB1FB60-AB94-4BE5-96C6-AE73B22E37E0}" destId="{67FB2784-F6CD-4421-B2D1-5B84A9425941}" srcOrd="8" destOrd="0" presId="urn:microsoft.com/office/officeart/2005/8/layout/list1"/>
    <dgm:cxn modelId="{68E1CB90-B13D-465D-9E9D-B5762D2F9DD1}" type="presParOf" srcId="{67FB2784-F6CD-4421-B2D1-5B84A9425941}" destId="{57FE17BC-B56F-446C-BEB3-119E2A781AE8}" srcOrd="0" destOrd="0" presId="urn:microsoft.com/office/officeart/2005/8/layout/list1"/>
    <dgm:cxn modelId="{10077BBF-B215-42DC-A38D-DB0BB6537F18}" type="presParOf" srcId="{67FB2784-F6CD-4421-B2D1-5B84A9425941}" destId="{5ABA80CB-0A3A-4E45-A0F2-930A70BEA181}" srcOrd="1" destOrd="0" presId="urn:microsoft.com/office/officeart/2005/8/layout/list1"/>
    <dgm:cxn modelId="{C64D0FC7-C862-47D1-B5CC-68BCADC62188}" type="presParOf" srcId="{0EB1FB60-AB94-4BE5-96C6-AE73B22E37E0}" destId="{BA94FFFE-0B06-4783-8EEB-25B5034BFD30}" srcOrd="9" destOrd="0" presId="urn:microsoft.com/office/officeart/2005/8/layout/list1"/>
    <dgm:cxn modelId="{20058EDE-DDDD-482B-B131-F4AEDF7F70F5}" type="presParOf" srcId="{0EB1FB60-AB94-4BE5-96C6-AE73B22E37E0}" destId="{05AA6CFB-EC53-42CF-95C5-53902CA8C163}" srcOrd="10" destOrd="0" presId="urn:microsoft.com/office/officeart/2005/8/layout/list1"/>
    <dgm:cxn modelId="{BFDD14A2-ABF0-4171-8DE9-66A4E8202DC4}" type="presParOf" srcId="{0EB1FB60-AB94-4BE5-96C6-AE73B22E37E0}" destId="{CE26D82C-434D-4474-85B9-221901CCCBC5}" srcOrd="11" destOrd="0" presId="urn:microsoft.com/office/officeart/2005/8/layout/list1"/>
    <dgm:cxn modelId="{387A6406-79CD-4EA3-94C1-AAD63D30C064}" type="presParOf" srcId="{0EB1FB60-AB94-4BE5-96C6-AE73B22E37E0}" destId="{5F5D252E-FF48-44A7-9BAF-56F0FF6D26FA}" srcOrd="12" destOrd="0" presId="urn:microsoft.com/office/officeart/2005/8/layout/list1"/>
    <dgm:cxn modelId="{B68FF0C5-E033-4AD8-BD04-E4961C92553E}" type="presParOf" srcId="{5F5D252E-FF48-44A7-9BAF-56F0FF6D26FA}" destId="{1A60171C-BFCC-435D-AA09-2C1CD928808B}" srcOrd="0" destOrd="0" presId="urn:microsoft.com/office/officeart/2005/8/layout/list1"/>
    <dgm:cxn modelId="{5825AD65-9A97-4C76-877F-C6F79304A010}" type="presParOf" srcId="{5F5D252E-FF48-44A7-9BAF-56F0FF6D26FA}" destId="{90526A87-0E94-485A-AFAB-8C65CE445E02}" srcOrd="1" destOrd="0" presId="urn:microsoft.com/office/officeart/2005/8/layout/list1"/>
    <dgm:cxn modelId="{24D23E62-C598-48D6-9834-55D76188B9AC}" type="presParOf" srcId="{0EB1FB60-AB94-4BE5-96C6-AE73B22E37E0}" destId="{8BCFB3B0-3C3A-4D05-A509-08719A02F462}" srcOrd="13" destOrd="0" presId="urn:microsoft.com/office/officeart/2005/8/layout/list1"/>
    <dgm:cxn modelId="{873DB8B9-0C12-49EB-AA3C-126F0E6F0EDF}" type="presParOf" srcId="{0EB1FB60-AB94-4BE5-96C6-AE73B22E37E0}" destId="{4B1AFE30-D3E1-4FBB-9F08-D82FF7B029EA}" srcOrd="14" destOrd="0" presId="urn:microsoft.com/office/officeart/2005/8/layout/list1"/>
    <dgm:cxn modelId="{BC62AED0-9611-4E09-813C-D2B9D7D89139}" type="presParOf" srcId="{0EB1FB60-AB94-4BE5-96C6-AE73B22E37E0}" destId="{D55C6D35-8054-47CA-8DF1-93BB4B261506}" srcOrd="15" destOrd="0" presId="urn:microsoft.com/office/officeart/2005/8/layout/list1"/>
    <dgm:cxn modelId="{07D55C61-A425-407B-8746-A60BE80B9625}" type="presParOf" srcId="{0EB1FB60-AB94-4BE5-96C6-AE73B22E37E0}" destId="{213BD68E-F48D-461C-85DD-2BA8ADF66ED3}" srcOrd="16" destOrd="0" presId="urn:microsoft.com/office/officeart/2005/8/layout/list1"/>
    <dgm:cxn modelId="{3C7FC2CE-6011-414B-BB1D-41F722EF147F}" type="presParOf" srcId="{213BD68E-F48D-461C-85DD-2BA8ADF66ED3}" destId="{91A33B60-2520-4560-99DA-E23667F32719}" srcOrd="0" destOrd="0" presId="urn:microsoft.com/office/officeart/2005/8/layout/list1"/>
    <dgm:cxn modelId="{2A0C5668-9AA7-4C25-820A-C0F8305FDF14}" type="presParOf" srcId="{213BD68E-F48D-461C-85DD-2BA8ADF66ED3}" destId="{46F97DC1-B126-4234-841F-A236F6D3BBD6}" srcOrd="1" destOrd="0" presId="urn:microsoft.com/office/officeart/2005/8/layout/list1"/>
    <dgm:cxn modelId="{AC392F68-8011-4AEE-B6A3-CAE32F3310FE}" type="presParOf" srcId="{0EB1FB60-AB94-4BE5-96C6-AE73B22E37E0}" destId="{6A73BAF3-6276-443B-BAE1-AFBAF2749071}" srcOrd="17" destOrd="0" presId="urn:microsoft.com/office/officeart/2005/8/layout/list1"/>
    <dgm:cxn modelId="{AFE7EEF5-A688-4A4F-8BC1-2C19183EFED7}" type="presParOf" srcId="{0EB1FB60-AB94-4BE5-96C6-AE73B22E37E0}" destId="{520598F5-9B8B-4438-B1EA-8535811287A7}" srcOrd="18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5CE593F-2E9E-4AFD-B984-64F4197D2A16}" type="presOf" srcId="{197C2E2F-F7A0-4B29-95CA-CA0FE27F3E89}" destId="{E7816079-ADFC-4A62-B472-C4EC431B0271}" srcOrd="0" destOrd="0" presId="urn:microsoft.com/office/officeart/2005/8/layout/hChevron3"/>
    <dgm:cxn modelId="{21AC0A14-1F82-46A3-8D4F-784E72B79732}" type="presOf" srcId="{05CE1898-DD9F-4966-8B0A-9769A7E88137}" destId="{A75CA729-420E-4756-B6A9-89287A7B360A}" srcOrd="0" destOrd="0" presId="urn:microsoft.com/office/officeart/2005/8/layout/hChevron3"/>
    <dgm:cxn modelId="{02DA5060-40B5-4061-B4BB-C8868C86F637}" type="presOf" srcId="{00F46BD2-83AC-4CC7-A76C-4FF5FB237E81}" destId="{B1D4B9CA-5B0E-4B1B-A9C8-956CD37731BC}" srcOrd="0" destOrd="0" presId="urn:microsoft.com/office/officeart/2005/8/layout/hChevron3"/>
    <dgm:cxn modelId="{59E85D89-9641-461A-A8CE-5E368A13AA1A}" type="presOf" srcId="{663B83B3-3A65-4241-A3E6-9F35EB4CEEB2}" destId="{3762A73D-442D-4B93-8DBD-78D8369732FF}" srcOrd="0" destOrd="0" presId="urn:microsoft.com/office/officeart/2005/8/layout/hChevron3"/>
    <dgm:cxn modelId="{D0C91C5C-D8DD-4608-968F-C3D778D81976}" type="presOf" srcId="{BD488E6D-76A3-40AC-A55C-D803D9D31A79}" destId="{B0E47E11-13D5-4A2E-B473-FE4AD0F38535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341A488F-4D6D-4C38-ADF6-73F267AD6DAF}" type="presOf" srcId="{2D403B15-1F46-46B7-B5E8-549F7DA41388}" destId="{1F71BD40-7CC4-4D41-A7D0-D170C911E46E}" srcOrd="0" destOrd="0" presId="urn:microsoft.com/office/officeart/2005/8/layout/hChevron3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EACCEE5C-CE9D-461D-9DB4-B8967B5C1944}" type="presParOf" srcId="{A75CA729-420E-4756-B6A9-89287A7B360A}" destId="{B1D4B9CA-5B0E-4B1B-A9C8-956CD37731BC}" srcOrd="0" destOrd="0" presId="urn:microsoft.com/office/officeart/2005/8/layout/hChevron3"/>
    <dgm:cxn modelId="{BA84290B-09FF-4381-A8C3-B713B8F77F7E}" type="presParOf" srcId="{A75CA729-420E-4756-B6A9-89287A7B360A}" destId="{30963349-6B41-4EA0-8865-17F6AF210499}" srcOrd="1" destOrd="0" presId="urn:microsoft.com/office/officeart/2005/8/layout/hChevron3"/>
    <dgm:cxn modelId="{3BE555B5-2536-4C1A-8D7E-44BEE54ACE60}" type="presParOf" srcId="{A75CA729-420E-4756-B6A9-89287A7B360A}" destId="{E7816079-ADFC-4A62-B472-C4EC431B0271}" srcOrd="2" destOrd="0" presId="urn:microsoft.com/office/officeart/2005/8/layout/hChevron3"/>
    <dgm:cxn modelId="{D865B573-F044-4369-B8B7-8C5041E338D3}" type="presParOf" srcId="{A75CA729-420E-4756-B6A9-89287A7B360A}" destId="{042ECBA2-8822-4D6B-B75A-F505EFBFA365}" srcOrd="3" destOrd="0" presId="urn:microsoft.com/office/officeart/2005/8/layout/hChevron3"/>
    <dgm:cxn modelId="{F7910A46-3E41-469B-970D-56DF38CFC73D}" type="presParOf" srcId="{A75CA729-420E-4756-B6A9-89287A7B360A}" destId="{B0E47E11-13D5-4A2E-B473-FE4AD0F38535}" srcOrd="4" destOrd="0" presId="urn:microsoft.com/office/officeart/2005/8/layout/hChevron3"/>
    <dgm:cxn modelId="{441CDDC1-2512-491C-A18F-81BB7564654D}" type="presParOf" srcId="{A75CA729-420E-4756-B6A9-89287A7B360A}" destId="{017CDF4E-BFF4-43EC-BC3F-CC37DC887874}" srcOrd="5" destOrd="0" presId="urn:microsoft.com/office/officeart/2005/8/layout/hChevron3"/>
    <dgm:cxn modelId="{F8B92051-D087-4268-824F-0CC69C4F02ED}" type="presParOf" srcId="{A75CA729-420E-4756-B6A9-89287A7B360A}" destId="{1F71BD40-7CC4-4D41-A7D0-D170C911E46E}" srcOrd="6" destOrd="0" presId="urn:microsoft.com/office/officeart/2005/8/layout/hChevron3"/>
    <dgm:cxn modelId="{AE9D4EF4-B6F0-4C42-827C-9EC55A890C2D}" type="presParOf" srcId="{A75CA729-420E-4756-B6A9-89287A7B360A}" destId="{82C5F98C-F6C6-4FB6-B73B-0917CAC3B30F}" srcOrd="7" destOrd="0" presId="urn:microsoft.com/office/officeart/2005/8/layout/hChevron3"/>
    <dgm:cxn modelId="{78FF4718-F9CB-4061-9EB2-991ED259B204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1DFBF03-7B1D-447F-ABB2-F23F47A8CC11}" type="presOf" srcId="{197C2E2F-F7A0-4B29-95CA-CA0FE27F3E89}" destId="{E7816079-ADFC-4A62-B472-C4EC431B0271}" srcOrd="0" destOrd="0" presId="urn:microsoft.com/office/officeart/2005/8/layout/hChevron3"/>
    <dgm:cxn modelId="{2EE18827-96F1-42DD-8DFE-15391B2F549F}" type="presOf" srcId="{BD488E6D-76A3-40AC-A55C-D803D9D31A79}" destId="{B0E47E11-13D5-4A2E-B473-FE4AD0F38535}" srcOrd="0" destOrd="0" presId="urn:microsoft.com/office/officeart/2005/8/layout/hChevron3"/>
    <dgm:cxn modelId="{4B6F390E-FE76-4982-B1E1-85552570CE98}" type="presOf" srcId="{00F46BD2-83AC-4CC7-A76C-4FF5FB237E81}" destId="{B1D4B9CA-5B0E-4B1B-A9C8-956CD37731BC}" srcOrd="0" destOrd="0" presId="urn:microsoft.com/office/officeart/2005/8/layout/hChevron3"/>
    <dgm:cxn modelId="{E7D8F14E-312B-4348-9832-FF76C57263B3}" type="presOf" srcId="{05CE1898-DD9F-4966-8B0A-9769A7E88137}" destId="{A75CA729-420E-4756-B6A9-89287A7B360A}" srcOrd="0" destOrd="0" presId="urn:microsoft.com/office/officeart/2005/8/layout/hChevron3"/>
    <dgm:cxn modelId="{ED9200D5-7A3F-4344-8484-603549C91107}" type="presOf" srcId="{663B83B3-3A65-4241-A3E6-9F35EB4CEEB2}" destId="{3762A73D-442D-4B93-8DBD-78D8369732FF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74E8C78A-E83C-4649-90DE-F16E2EB9C03F}" type="presOf" srcId="{2D403B15-1F46-46B7-B5E8-549F7DA41388}" destId="{1F71BD40-7CC4-4D41-A7D0-D170C911E46E}" srcOrd="0" destOrd="0" presId="urn:microsoft.com/office/officeart/2005/8/layout/hChevron3"/>
    <dgm:cxn modelId="{D99EB96A-B762-40D0-BFD4-C01A5A40E37A}" type="presParOf" srcId="{A75CA729-420E-4756-B6A9-89287A7B360A}" destId="{B1D4B9CA-5B0E-4B1B-A9C8-956CD37731BC}" srcOrd="0" destOrd="0" presId="urn:microsoft.com/office/officeart/2005/8/layout/hChevron3"/>
    <dgm:cxn modelId="{C0677A6F-1241-407C-86DF-81D726AA248C}" type="presParOf" srcId="{A75CA729-420E-4756-B6A9-89287A7B360A}" destId="{30963349-6B41-4EA0-8865-17F6AF210499}" srcOrd="1" destOrd="0" presId="urn:microsoft.com/office/officeart/2005/8/layout/hChevron3"/>
    <dgm:cxn modelId="{C3C76D40-F6BD-4214-A367-026FA66E8BD7}" type="presParOf" srcId="{A75CA729-420E-4756-B6A9-89287A7B360A}" destId="{E7816079-ADFC-4A62-B472-C4EC431B0271}" srcOrd="2" destOrd="0" presId="urn:microsoft.com/office/officeart/2005/8/layout/hChevron3"/>
    <dgm:cxn modelId="{F795F684-D950-4BF0-B281-8D9C456A4F14}" type="presParOf" srcId="{A75CA729-420E-4756-B6A9-89287A7B360A}" destId="{042ECBA2-8822-4D6B-B75A-F505EFBFA365}" srcOrd="3" destOrd="0" presId="urn:microsoft.com/office/officeart/2005/8/layout/hChevron3"/>
    <dgm:cxn modelId="{6DA11595-85EC-490D-9C58-3170AD26ABDF}" type="presParOf" srcId="{A75CA729-420E-4756-B6A9-89287A7B360A}" destId="{B0E47E11-13D5-4A2E-B473-FE4AD0F38535}" srcOrd="4" destOrd="0" presId="urn:microsoft.com/office/officeart/2005/8/layout/hChevron3"/>
    <dgm:cxn modelId="{E5D514E4-7117-4340-8760-D02A40202229}" type="presParOf" srcId="{A75CA729-420E-4756-B6A9-89287A7B360A}" destId="{017CDF4E-BFF4-43EC-BC3F-CC37DC887874}" srcOrd="5" destOrd="0" presId="urn:microsoft.com/office/officeart/2005/8/layout/hChevron3"/>
    <dgm:cxn modelId="{7F72866A-AE43-4C7C-A480-DA06F25D7060}" type="presParOf" srcId="{A75CA729-420E-4756-B6A9-89287A7B360A}" destId="{1F71BD40-7CC4-4D41-A7D0-D170C911E46E}" srcOrd="6" destOrd="0" presId="urn:microsoft.com/office/officeart/2005/8/layout/hChevron3"/>
    <dgm:cxn modelId="{FB8B46DE-A429-44E7-AC76-377833322D4A}" type="presParOf" srcId="{A75CA729-420E-4756-B6A9-89287A7B360A}" destId="{82C5F98C-F6C6-4FB6-B73B-0917CAC3B30F}" srcOrd="7" destOrd="0" presId="urn:microsoft.com/office/officeart/2005/8/layout/hChevron3"/>
    <dgm:cxn modelId="{808E6948-A361-4409-8231-4613DEEF494F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801A46B-3A3A-455F-B1A4-B320898FFAD8}" type="presOf" srcId="{BD488E6D-76A3-40AC-A55C-D803D9D31A79}" destId="{B0E47E11-13D5-4A2E-B473-FE4AD0F38535}" srcOrd="0" destOrd="0" presId="urn:microsoft.com/office/officeart/2005/8/layout/hChevron3"/>
    <dgm:cxn modelId="{36E85B39-ECBA-44F9-B0BA-54AC1AAF4674}" type="presOf" srcId="{05CE1898-DD9F-4966-8B0A-9769A7E88137}" destId="{A75CA729-420E-4756-B6A9-89287A7B360A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AE56E2A8-19C5-4CBB-969C-31E6682A5933}" type="presOf" srcId="{663B83B3-3A65-4241-A3E6-9F35EB4CEEB2}" destId="{3762A73D-442D-4B93-8DBD-78D8369732FF}" srcOrd="0" destOrd="0" presId="urn:microsoft.com/office/officeart/2005/8/layout/hChevron3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70D638D5-F605-40A2-825D-902B1BB899D5}" type="presOf" srcId="{2D403B15-1F46-46B7-B5E8-549F7DA41388}" destId="{1F71BD40-7CC4-4D41-A7D0-D170C911E46E}" srcOrd="0" destOrd="0" presId="urn:microsoft.com/office/officeart/2005/8/layout/hChevron3"/>
    <dgm:cxn modelId="{0FC1446E-F774-4AE9-9338-66B0644A07AA}" type="presOf" srcId="{197C2E2F-F7A0-4B29-95CA-CA0FE27F3E89}" destId="{E7816079-ADFC-4A62-B472-C4EC431B0271}" srcOrd="0" destOrd="0" presId="urn:microsoft.com/office/officeart/2005/8/layout/hChevron3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C449B793-440C-4290-8D35-5CD1A6CCC87E}" type="presOf" srcId="{00F46BD2-83AC-4CC7-A76C-4FF5FB237E81}" destId="{B1D4B9CA-5B0E-4B1B-A9C8-956CD37731BC}" srcOrd="0" destOrd="0" presId="urn:microsoft.com/office/officeart/2005/8/layout/hChevron3"/>
    <dgm:cxn modelId="{A962878D-AB4D-467E-B190-F129373F21CA}" type="presParOf" srcId="{A75CA729-420E-4756-B6A9-89287A7B360A}" destId="{B1D4B9CA-5B0E-4B1B-A9C8-956CD37731BC}" srcOrd="0" destOrd="0" presId="urn:microsoft.com/office/officeart/2005/8/layout/hChevron3"/>
    <dgm:cxn modelId="{73D13FC6-25EA-4288-9027-282597E46120}" type="presParOf" srcId="{A75CA729-420E-4756-B6A9-89287A7B360A}" destId="{30963349-6B41-4EA0-8865-17F6AF210499}" srcOrd="1" destOrd="0" presId="urn:microsoft.com/office/officeart/2005/8/layout/hChevron3"/>
    <dgm:cxn modelId="{D0112231-4A3E-48A3-A065-0DAC2D27E354}" type="presParOf" srcId="{A75CA729-420E-4756-B6A9-89287A7B360A}" destId="{E7816079-ADFC-4A62-B472-C4EC431B0271}" srcOrd="2" destOrd="0" presId="urn:microsoft.com/office/officeart/2005/8/layout/hChevron3"/>
    <dgm:cxn modelId="{164A1E8D-4F46-4A81-9446-9146D747AF54}" type="presParOf" srcId="{A75CA729-420E-4756-B6A9-89287A7B360A}" destId="{042ECBA2-8822-4D6B-B75A-F505EFBFA365}" srcOrd="3" destOrd="0" presId="urn:microsoft.com/office/officeart/2005/8/layout/hChevron3"/>
    <dgm:cxn modelId="{080BD460-200C-46B2-A60F-D3D24545D84E}" type="presParOf" srcId="{A75CA729-420E-4756-B6A9-89287A7B360A}" destId="{B0E47E11-13D5-4A2E-B473-FE4AD0F38535}" srcOrd="4" destOrd="0" presId="urn:microsoft.com/office/officeart/2005/8/layout/hChevron3"/>
    <dgm:cxn modelId="{70F2A302-ADC8-4F6A-B2CB-693B691B45D0}" type="presParOf" srcId="{A75CA729-420E-4756-B6A9-89287A7B360A}" destId="{017CDF4E-BFF4-43EC-BC3F-CC37DC887874}" srcOrd="5" destOrd="0" presId="urn:microsoft.com/office/officeart/2005/8/layout/hChevron3"/>
    <dgm:cxn modelId="{D7A7CE32-5075-4661-BFE9-242AAE093A32}" type="presParOf" srcId="{A75CA729-420E-4756-B6A9-89287A7B360A}" destId="{1F71BD40-7CC4-4D41-A7D0-D170C911E46E}" srcOrd="6" destOrd="0" presId="urn:microsoft.com/office/officeart/2005/8/layout/hChevron3"/>
    <dgm:cxn modelId="{D95CD31D-4D48-4E48-965B-543DE1A6A0EC}" type="presParOf" srcId="{A75CA729-420E-4756-B6A9-89287A7B360A}" destId="{82C5F98C-F6C6-4FB6-B73B-0917CAC3B30F}" srcOrd="7" destOrd="0" presId="urn:microsoft.com/office/officeart/2005/8/layout/hChevron3"/>
    <dgm:cxn modelId="{1F912B1D-0E7F-4F49-82FE-21DD7F144773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170D00B-7EE9-4BF6-AC37-034070A356F1}" type="presOf" srcId="{00F46BD2-83AC-4CC7-A76C-4FF5FB237E81}" destId="{B1D4B9CA-5B0E-4B1B-A9C8-956CD37731BC}" srcOrd="0" destOrd="0" presId="urn:microsoft.com/office/officeart/2005/8/layout/hChevron3"/>
    <dgm:cxn modelId="{42F536C8-2163-4328-9BED-D1830A9FEEF4}" type="presOf" srcId="{05CE1898-DD9F-4966-8B0A-9769A7E88137}" destId="{A75CA729-420E-4756-B6A9-89287A7B360A}" srcOrd="0" destOrd="0" presId="urn:microsoft.com/office/officeart/2005/8/layout/hChevron3"/>
    <dgm:cxn modelId="{6CCA6FFA-233A-4F0D-B544-D03B2962E0FE}" type="presOf" srcId="{2D403B15-1F46-46B7-B5E8-549F7DA41388}" destId="{1F71BD40-7CC4-4D41-A7D0-D170C911E46E}" srcOrd="0" destOrd="0" presId="urn:microsoft.com/office/officeart/2005/8/layout/hChevron3"/>
    <dgm:cxn modelId="{80D0EE28-013A-4381-AFAD-93A96151913E}" type="presOf" srcId="{BD488E6D-76A3-40AC-A55C-D803D9D31A79}" destId="{B0E47E11-13D5-4A2E-B473-FE4AD0F38535}" srcOrd="0" destOrd="0" presId="urn:microsoft.com/office/officeart/2005/8/layout/hChevron3"/>
    <dgm:cxn modelId="{87C7B88E-ADEF-4FCD-9DF1-5E9F05802C41}" type="presOf" srcId="{197C2E2F-F7A0-4B29-95CA-CA0FE27F3E89}" destId="{E7816079-ADFC-4A62-B472-C4EC431B0271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5F92375B-543A-4A5F-8FE3-38D0AF9D5BA9}" type="presOf" srcId="{663B83B3-3A65-4241-A3E6-9F35EB4CEEB2}" destId="{3762A73D-442D-4B93-8DBD-78D8369732FF}" srcOrd="0" destOrd="0" presId="urn:microsoft.com/office/officeart/2005/8/layout/hChevron3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DD9A0E2D-1F29-4096-AF56-ECF67DBE0ABA}" type="presParOf" srcId="{A75CA729-420E-4756-B6A9-89287A7B360A}" destId="{B1D4B9CA-5B0E-4B1B-A9C8-956CD37731BC}" srcOrd="0" destOrd="0" presId="urn:microsoft.com/office/officeart/2005/8/layout/hChevron3"/>
    <dgm:cxn modelId="{13628011-9CC2-4547-BC18-E03817F65F10}" type="presParOf" srcId="{A75CA729-420E-4756-B6A9-89287A7B360A}" destId="{30963349-6B41-4EA0-8865-17F6AF210499}" srcOrd="1" destOrd="0" presId="urn:microsoft.com/office/officeart/2005/8/layout/hChevron3"/>
    <dgm:cxn modelId="{1F616A8E-8ECE-47DD-84B6-108DFD74CC8E}" type="presParOf" srcId="{A75CA729-420E-4756-B6A9-89287A7B360A}" destId="{E7816079-ADFC-4A62-B472-C4EC431B0271}" srcOrd="2" destOrd="0" presId="urn:microsoft.com/office/officeart/2005/8/layout/hChevron3"/>
    <dgm:cxn modelId="{EF1643D4-17A6-4F89-9A56-353C07963B9C}" type="presParOf" srcId="{A75CA729-420E-4756-B6A9-89287A7B360A}" destId="{042ECBA2-8822-4D6B-B75A-F505EFBFA365}" srcOrd="3" destOrd="0" presId="urn:microsoft.com/office/officeart/2005/8/layout/hChevron3"/>
    <dgm:cxn modelId="{C85536FB-4BF4-4914-B570-AEB8E4ACB50C}" type="presParOf" srcId="{A75CA729-420E-4756-B6A9-89287A7B360A}" destId="{B0E47E11-13D5-4A2E-B473-FE4AD0F38535}" srcOrd="4" destOrd="0" presId="urn:microsoft.com/office/officeart/2005/8/layout/hChevron3"/>
    <dgm:cxn modelId="{F085A89C-F9C3-4A18-88E1-0884C8648D4C}" type="presParOf" srcId="{A75CA729-420E-4756-B6A9-89287A7B360A}" destId="{017CDF4E-BFF4-43EC-BC3F-CC37DC887874}" srcOrd="5" destOrd="0" presId="urn:microsoft.com/office/officeart/2005/8/layout/hChevron3"/>
    <dgm:cxn modelId="{EBC591E2-8ED7-4524-9367-4160B21D99C5}" type="presParOf" srcId="{A75CA729-420E-4756-B6A9-89287A7B360A}" destId="{1F71BD40-7CC4-4D41-A7D0-D170C911E46E}" srcOrd="6" destOrd="0" presId="urn:microsoft.com/office/officeart/2005/8/layout/hChevron3"/>
    <dgm:cxn modelId="{7E9BDFF6-1862-4462-A24F-08EBE7AEEB34}" type="presParOf" srcId="{A75CA729-420E-4756-B6A9-89287A7B360A}" destId="{82C5F98C-F6C6-4FB6-B73B-0917CAC3B30F}" srcOrd="7" destOrd="0" presId="urn:microsoft.com/office/officeart/2005/8/layout/hChevron3"/>
    <dgm:cxn modelId="{FF5003CC-C777-4B18-9CC1-BF2C4D8FC357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82AF69D-9B2C-4D7C-8A80-C52D306A6DE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ADC5170-B67D-4306-A32B-FE3935C87BE0}">
      <dgm:prSet phldrT="[文本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zh-CN" altLang="en-US" sz="1800" b="1" baseline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rPr>
            <a:t>查找征稿启事</a:t>
          </a:r>
          <a:endParaRPr lang="zh-CN" altLang="en-US" sz="1800" b="1" baseline="0" dirty="0">
            <a:solidFill>
              <a:sysClr val="windowText" lastClr="00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F836F0DE-D706-439B-96A5-8B73664F7874}" type="parTrans" cxnId="{93C1AB1E-077B-4BB1-AF91-320C3BBB99F4}">
      <dgm:prSet/>
      <dgm:spPr/>
      <dgm:t>
        <a:bodyPr/>
        <a:lstStyle/>
        <a:p>
          <a:endParaRPr lang="zh-CN" altLang="en-US" sz="2400" b="1">
            <a:latin typeface="微软雅黑" pitchFamily="34" charset="-122"/>
            <a:ea typeface="微软雅黑" pitchFamily="34" charset="-122"/>
          </a:endParaRPr>
        </a:p>
      </dgm:t>
    </dgm:pt>
    <dgm:pt modelId="{A273A9EE-70B9-4DB7-AC75-C6DA4A65D175}" type="sibTrans" cxnId="{93C1AB1E-077B-4BB1-AF91-320C3BBB99F4}">
      <dgm:prSet/>
      <dgm:spPr/>
      <dgm:t>
        <a:bodyPr/>
        <a:lstStyle/>
        <a:p>
          <a:endParaRPr lang="zh-CN" altLang="en-US" sz="2400" b="1">
            <a:latin typeface="微软雅黑" pitchFamily="34" charset="-122"/>
            <a:ea typeface="微软雅黑" pitchFamily="34" charset="-122"/>
          </a:endParaRPr>
        </a:p>
      </dgm:t>
    </dgm:pt>
    <dgm:pt modelId="{28CA7B51-DFF4-4840-90CB-5D6C9951AE03}">
      <dgm:prSet phldrT="[文本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zh-CN" altLang="en-US" sz="1800" b="1" baseline="0" dirty="0" smtClea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rPr>
            <a:t>确定投稿期刊</a:t>
          </a:r>
          <a:endParaRPr lang="zh-CN" altLang="en-US" sz="1800" b="1" baseline="0" dirty="0">
            <a:solidFill>
              <a:sysClr val="windowText" lastClr="000000"/>
            </a:solidFill>
            <a:latin typeface="微软雅黑" pitchFamily="34" charset="-122"/>
            <a:ea typeface="微软雅黑" pitchFamily="34" charset="-122"/>
          </a:endParaRPr>
        </a:p>
      </dgm:t>
    </dgm:pt>
    <dgm:pt modelId="{A973F60D-18D5-45F3-B7A5-128411B837C7}" type="parTrans" cxnId="{971780E8-1E09-43DB-8295-8A92ACE41350}">
      <dgm:prSet/>
      <dgm:spPr/>
      <dgm:t>
        <a:bodyPr/>
        <a:lstStyle/>
        <a:p>
          <a:endParaRPr lang="zh-CN" altLang="en-US" sz="2400" b="1">
            <a:latin typeface="微软雅黑" pitchFamily="34" charset="-122"/>
            <a:ea typeface="微软雅黑" pitchFamily="34" charset="-122"/>
          </a:endParaRPr>
        </a:p>
      </dgm:t>
    </dgm:pt>
    <dgm:pt modelId="{CE08D703-E1E2-455D-9D25-3FEFC330FCDB}" type="sibTrans" cxnId="{971780E8-1E09-43DB-8295-8A92ACE41350}">
      <dgm:prSet/>
      <dgm:spPr/>
      <dgm:t>
        <a:bodyPr/>
        <a:lstStyle/>
        <a:p>
          <a:endParaRPr lang="zh-CN" altLang="en-US" sz="2400" b="1">
            <a:latin typeface="微软雅黑" pitchFamily="34" charset="-122"/>
            <a:ea typeface="微软雅黑" pitchFamily="34" charset="-122"/>
          </a:endParaRPr>
        </a:p>
      </dgm:t>
    </dgm:pt>
    <dgm:pt modelId="{F32781AA-90BC-430B-BB4E-8BE17E6C9015}">
      <dgm:prSet phldrT="[文本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zh-CN" altLang="en-US" sz="1800" b="1" baseline="0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rPr>
            <a:t>投稿</a:t>
          </a:r>
          <a:endParaRPr lang="zh-CN" altLang="en-US" sz="1800" b="1" baseline="0" dirty="0">
            <a:solidFill>
              <a:schemeClr val="tx1"/>
            </a:solidFill>
            <a:latin typeface="微软雅黑" pitchFamily="34" charset="-122"/>
            <a:ea typeface="微软雅黑" pitchFamily="34" charset="-122"/>
          </a:endParaRPr>
        </a:p>
      </dgm:t>
    </dgm:pt>
    <dgm:pt modelId="{A45E9ED3-7B57-47A4-B71C-6818238F3B80}" type="parTrans" cxnId="{F9680EDF-2306-40DC-B685-13DD146A31D2}">
      <dgm:prSet/>
      <dgm:spPr/>
      <dgm:t>
        <a:bodyPr/>
        <a:lstStyle/>
        <a:p>
          <a:endParaRPr lang="zh-CN" altLang="en-US" sz="2400" b="1">
            <a:latin typeface="微软雅黑" pitchFamily="34" charset="-122"/>
            <a:ea typeface="微软雅黑" pitchFamily="34" charset="-122"/>
          </a:endParaRPr>
        </a:p>
      </dgm:t>
    </dgm:pt>
    <dgm:pt modelId="{9E7E8EE6-F3A8-4773-863B-1603861875EB}" type="sibTrans" cxnId="{F9680EDF-2306-40DC-B685-13DD146A31D2}">
      <dgm:prSet/>
      <dgm:spPr/>
      <dgm:t>
        <a:bodyPr/>
        <a:lstStyle/>
        <a:p>
          <a:endParaRPr lang="zh-CN" altLang="en-US" sz="2400" b="1">
            <a:latin typeface="微软雅黑" pitchFamily="34" charset="-122"/>
            <a:ea typeface="微软雅黑" pitchFamily="34" charset="-122"/>
          </a:endParaRPr>
        </a:p>
      </dgm:t>
    </dgm:pt>
    <dgm:pt modelId="{A30FF159-D544-4F33-8FCF-2C060508B8C0}" type="pres">
      <dgm:prSet presAssocID="{182AF69D-9B2C-4D7C-8A80-C52D306A6DE8}" presName="CompostProcess" presStyleCnt="0">
        <dgm:presLayoutVars>
          <dgm:dir/>
          <dgm:resizeHandles val="exact"/>
        </dgm:presLayoutVars>
      </dgm:prSet>
      <dgm:spPr/>
    </dgm:pt>
    <dgm:pt modelId="{265F59D0-33A0-4F20-8773-BA9063BFDF9A}" type="pres">
      <dgm:prSet presAssocID="{182AF69D-9B2C-4D7C-8A80-C52D306A6DE8}" presName="arrow" presStyleLbl="bgShp" presStyleIdx="0" presStyleCnt="1" custLinFactNeighborX="588" custLinFactNeighborY="-9088"/>
      <dgm:spPr/>
    </dgm:pt>
    <dgm:pt modelId="{ECBB0268-0C26-4306-B21B-345C055927C8}" type="pres">
      <dgm:prSet presAssocID="{182AF69D-9B2C-4D7C-8A80-C52D306A6DE8}" presName="linearProcess" presStyleCnt="0"/>
      <dgm:spPr/>
    </dgm:pt>
    <dgm:pt modelId="{D6C871AB-EE77-4D12-BEE0-B85F38D40838}" type="pres">
      <dgm:prSet presAssocID="{CADC5170-B67D-4306-A32B-FE3935C87BE0}" presName="textNode" presStyleLbl="node1" presStyleIdx="0" presStyleCnt="3" custScaleY="3637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50EF63E-1941-4678-B5DE-681CD45CF46B}" type="pres">
      <dgm:prSet presAssocID="{A273A9EE-70B9-4DB7-AC75-C6DA4A65D175}" presName="sibTrans" presStyleCnt="0"/>
      <dgm:spPr/>
    </dgm:pt>
    <dgm:pt modelId="{9985DAD4-C15B-46EB-A87D-68A804FE13B6}" type="pres">
      <dgm:prSet presAssocID="{28CA7B51-DFF4-4840-90CB-5D6C9951AE03}" presName="textNode" presStyleLbl="node1" presStyleIdx="1" presStyleCnt="3" custScaleY="348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CD1B60-84A9-48B8-BCE7-E737568EAD0C}" type="pres">
      <dgm:prSet presAssocID="{CE08D703-E1E2-455D-9D25-3FEFC330FCDB}" presName="sibTrans" presStyleCnt="0"/>
      <dgm:spPr/>
    </dgm:pt>
    <dgm:pt modelId="{54BCB9B7-2CED-48F9-9D35-5251869BDDEA}" type="pres">
      <dgm:prSet presAssocID="{F32781AA-90BC-430B-BB4E-8BE17E6C9015}" presName="textNode" presStyleLbl="node1" presStyleIdx="2" presStyleCnt="3" custScaleY="348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71780E8-1E09-43DB-8295-8A92ACE41350}" srcId="{182AF69D-9B2C-4D7C-8A80-C52D306A6DE8}" destId="{28CA7B51-DFF4-4840-90CB-5D6C9951AE03}" srcOrd="1" destOrd="0" parTransId="{A973F60D-18D5-45F3-B7A5-128411B837C7}" sibTransId="{CE08D703-E1E2-455D-9D25-3FEFC330FCDB}"/>
    <dgm:cxn modelId="{9E565124-0850-4FA9-808F-350E4ABC29BA}" type="presOf" srcId="{28CA7B51-DFF4-4840-90CB-5D6C9951AE03}" destId="{9985DAD4-C15B-46EB-A87D-68A804FE13B6}" srcOrd="0" destOrd="0" presId="urn:microsoft.com/office/officeart/2005/8/layout/hProcess9"/>
    <dgm:cxn modelId="{D86DE0E5-57C1-44A7-9C05-0C1C822691DA}" type="presOf" srcId="{182AF69D-9B2C-4D7C-8A80-C52D306A6DE8}" destId="{A30FF159-D544-4F33-8FCF-2C060508B8C0}" srcOrd="0" destOrd="0" presId="urn:microsoft.com/office/officeart/2005/8/layout/hProcess9"/>
    <dgm:cxn modelId="{F9680EDF-2306-40DC-B685-13DD146A31D2}" srcId="{182AF69D-9B2C-4D7C-8A80-C52D306A6DE8}" destId="{F32781AA-90BC-430B-BB4E-8BE17E6C9015}" srcOrd="2" destOrd="0" parTransId="{A45E9ED3-7B57-47A4-B71C-6818238F3B80}" sibTransId="{9E7E8EE6-F3A8-4773-863B-1603861875EB}"/>
    <dgm:cxn modelId="{93C1AB1E-077B-4BB1-AF91-320C3BBB99F4}" srcId="{182AF69D-9B2C-4D7C-8A80-C52D306A6DE8}" destId="{CADC5170-B67D-4306-A32B-FE3935C87BE0}" srcOrd="0" destOrd="0" parTransId="{F836F0DE-D706-439B-96A5-8B73664F7874}" sibTransId="{A273A9EE-70B9-4DB7-AC75-C6DA4A65D175}"/>
    <dgm:cxn modelId="{1C49AC2F-70B7-414D-A354-4DB7966499AB}" type="presOf" srcId="{F32781AA-90BC-430B-BB4E-8BE17E6C9015}" destId="{54BCB9B7-2CED-48F9-9D35-5251869BDDEA}" srcOrd="0" destOrd="0" presId="urn:microsoft.com/office/officeart/2005/8/layout/hProcess9"/>
    <dgm:cxn modelId="{205CF846-D816-4C1A-AC9C-706604E37062}" type="presOf" srcId="{CADC5170-B67D-4306-A32B-FE3935C87BE0}" destId="{D6C871AB-EE77-4D12-BEE0-B85F38D40838}" srcOrd="0" destOrd="0" presId="urn:microsoft.com/office/officeart/2005/8/layout/hProcess9"/>
    <dgm:cxn modelId="{1FA75F07-DB1A-4E15-826B-A91D115FB3D1}" type="presParOf" srcId="{A30FF159-D544-4F33-8FCF-2C060508B8C0}" destId="{265F59D0-33A0-4F20-8773-BA9063BFDF9A}" srcOrd="0" destOrd="0" presId="urn:microsoft.com/office/officeart/2005/8/layout/hProcess9"/>
    <dgm:cxn modelId="{3AF52F7D-F12E-4FA7-8258-49389B68CAB7}" type="presParOf" srcId="{A30FF159-D544-4F33-8FCF-2C060508B8C0}" destId="{ECBB0268-0C26-4306-B21B-345C055927C8}" srcOrd="1" destOrd="0" presId="urn:microsoft.com/office/officeart/2005/8/layout/hProcess9"/>
    <dgm:cxn modelId="{4ECE83D7-BF89-4011-9A40-74A953A91BC3}" type="presParOf" srcId="{ECBB0268-0C26-4306-B21B-345C055927C8}" destId="{D6C871AB-EE77-4D12-BEE0-B85F38D40838}" srcOrd="0" destOrd="0" presId="urn:microsoft.com/office/officeart/2005/8/layout/hProcess9"/>
    <dgm:cxn modelId="{FF42B66E-3F7F-4CDC-AA1F-DB3AC31C9C6A}" type="presParOf" srcId="{ECBB0268-0C26-4306-B21B-345C055927C8}" destId="{750EF63E-1941-4678-B5DE-681CD45CF46B}" srcOrd="1" destOrd="0" presId="urn:microsoft.com/office/officeart/2005/8/layout/hProcess9"/>
    <dgm:cxn modelId="{A0448C4F-7CC7-4B94-B505-06E18AA26D1A}" type="presParOf" srcId="{ECBB0268-0C26-4306-B21B-345C055927C8}" destId="{9985DAD4-C15B-46EB-A87D-68A804FE13B6}" srcOrd="2" destOrd="0" presId="urn:microsoft.com/office/officeart/2005/8/layout/hProcess9"/>
    <dgm:cxn modelId="{27A566FC-77E6-4551-90FC-7F1BD0C54DB5}" type="presParOf" srcId="{ECBB0268-0C26-4306-B21B-345C055927C8}" destId="{F0CD1B60-84A9-48B8-BCE7-E737568EAD0C}" srcOrd="3" destOrd="0" presId="urn:microsoft.com/office/officeart/2005/8/layout/hProcess9"/>
    <dgm:cxn modelId="{BC98168B-1C2F-4AB1-9F7B-08AF2121E1B4}" type="presParOf" srcId="{ECBB0268-0C26-4306-B21B-345C055927C8}" destId="{54BCB9B7-2CED-48F9-9D35-5251869BDDEA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A79B30-1569-4C40-8F3E-41C87165463D}" type="doc">
      <dgm:prSet loTypeId="urn:microsoft.com/office/officeart/2005/8/layout/vList5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312A9289-3F0F-4FC2-8A2E-0C10F6A1FAD8}">
      <dgm:prSet phldrT="[文本]"/>
      <dgm:spPr/>
      <dgm:t>
        <a:bodyPr/>
        <a:lstStyle/>
        <a:p>
          <a:r>
            <a:rPr lang="zh-CN" altLang="en-US" dirty="0" smtClean="0"/>
            <a:t>收录年限</a:t>
          </a:r>
          <a:endParaRPr lang="zh-CN" altLang="en-US" dirty="0"/>
        </a:p>
      </dgm:t>
    </dgm:pt>
    <dgm:pt modelId="{B499BE30-666B-4D9F-BF71-5B242950A47D}" type="parTrans" cxnId="{D4968628-852F-40E9-B08F-1672949EDD68}">
      <dgm:prSet/>
      <dgm:spPr/>
      <dgm:t>
        <a:bodyPr/>
        <a:lstStyle/>
        <a:p>
          <a:endParaRPr lang="zh-CN" altLang="en-US"/>
        </a:p>
      </dgm:t>
    </dgm:pt>
    <dgm:pt modelId="{40509711-64FE-49A9-9A83-B799266A148D}" type="sibTrans" cxnId="{D4968628-852F-40E9-B08F-1672949EDD68}">
      <dgm:prSet/>
      <dgm:spPr/>
      <dgm:t>
        <a:bodyPr/>
        <a:lstStyle/>
        <a:p>
          <a:endParaRPr lang="zh-CN" altLang="en-US"/>
        </a:p>
      </dgm:t>
    </dgm:pt>
    <dgm:pt modelId="{BE84607B-F752-4EDE-8850-051DBA808528}">
      <dgm:prSet phldrT="[文本]" custT="1"/>
      <dgm:spPr/>
      <dgm:t>
        <a:bodyPr/>
        <a:lstStyle/>
        <a:p>
          <a:r>
            <a:rPr lang="en-US" altLang="zh-CN" sz="2500" dirty="0" smtClean="0"/>
            <a:t>1985</a:t>
          </a:r>
          <a:r>
            <a:rPr lang="zh-CN" altLang="en-US" sz="2500" dirty="0" smtClean="0"/>
            <a:t>年以来</a:t>
          </a:r>
          <a:endParaRPr lang="zh-CN" altLang="en-US" sz="2500" dirty="0"/>
        </a:p>
      </dgm:t>
    </dgm:pt>
    <dgm:pt modelId="{2ED4DBC9-27C9-48D9-9610-41EB31206675}" type="parTrans" cxnId="{71BAFC02-B1B5-4578-9F70-3A490469734B}">
      <dgm:prSet/>
      <dgm:spPr/>
      <dgm:t>
        <a:bodyPr/>
        <a:lstStyle/>
        <a:p>
          <a:endParaRPr lang="zh-CN" altLang="en-US"/>
        </a:p>
      </dgm:t>
    </dgm:pt>
    <dgm:pt modelId="{85E38A97-6BDD-4B91-A9ED-C01D0181CB12}" type="sibTrans" cxnId="{71BAFC02-B1B5-4578-9F70-3A490469734B}">
      <dgm:prSet/>
      <dgm:spPr/>
      <dgm:t>
        <a:bodyPr/>
        <a:lstStyle/>
        <a:p>
          <a:endParaRPr lang="zh-CN" altLang="en-US"/>
        </a:p>
      </dgm:t>
    </dgm:pt>
    <dgm:pt modelId="{C317038D-AB55-4FFF-B5C4-83402EF49B53}">
      <dgm:prSet phldrT="[文本]"/>
      <dgm:spPr/>
      <dgm:t>
        <a:bodyPr/>
        <a:lstStyle/>
        <a:p>
          <a:r>
            <a:rPr lang="zh-CN" altLang="en-US" dirty="0" smtClean="0"/>
            <a:t>论文数</a:t>
          </a:r>
          <a:endParaRPr lang="zh-CN" altLang="en-US" dirty="0"/>
        </a:p>
      </dgm:t>
    </dgm:pt>
    <dgm:pt modelId="{1F377C25-5E9A-4578-9E27-363BAB23C937}" type="parTrans" cxnId="{EF57B58C-F84A-4468-B725-774B22912BB1}">
      <dgm:prSet/>
      <dgm:spPr/>
      <dgm:t>
        <a:bodyPr/>
        <a:lstStyle/>
        <a:p>
          <a:endParaRPr lang="zh-CN" altLang="en-US"/>
        </a:p>
      </dgm:t>
    </dgm:pt>
    <dgm:pt modelId="{2D82CD96-89B0-49F6-AF5E-4DE3DFBB6B30}" type="sibTrans" cxnId="{EF57B58C-F84A-4468-B725-774B22912BB1}">
      <dgm:prSet/>
      <dgm:spPr/>
      <dgm:t>
        <a:bodyPr/>
        <a:lstStyle/>
        <a:p>
          <a:endParaRPr lang="zh-CN" altLang="en-US"/>
        </a:p>
      </dgm:t>
    </dgm:pt>
    <dgm:pt modelId="{64E20258-E29B-4041-8A4F-A45B5C0C3FA2}">
      <dgm:prSet phldrT="[文本]" custT="1"/>
      <dgm:spPr/>
      <dgm:t>
        <a:bodyPr/>
        <a:lstStyle/>
        <a:p>
          <a:r>
            <a:rPr lang="en-US" altLang="zh-CN" sz="2500" dirty="0" smtClean="0"/>
            <a:t>230</a:t>
          </a:r>
          <a:r>
            <a:rPr lang="zh-CN" altLang="en-US" sz="2500" dirty="0" smtClean="0"/>
            <a:t>万篇</a:t>
          </a:r>
          <a:endParaRPr lang="zh-CN" altLang="en-US" sz="2500" dirty="0"/>
        </a:p>
      </dgm:t>
    </dgm:pt>
    <dgm:pt modelId="{07FF1966-1646-4C61-B3DC-6502ED31AD2C}" type="parTrans" cxnId="{DBA1AD7B-4462-4599-891E-F1DB81603CF4}">
      <dgm:prSet/>
      <dgm:spPr/>
      <dgm:t>
        <a:bodyPr/>
        <a:lstStyle/>
        <a:p>
          <a:endParaRPr lang="zh-CN" altLang="en-US"/>
        </a:p>
      </dgm:t>
    </dgm:pt>
    <dgm:pt modelId="{B306EE2C-B9F8-45F0-95BC-15D78209F3B8}" type="sibTrans" cxnId="{DBA1AD7B-4462-4599-891E-F1DB81603CF4}">
      <dgm:prSet/>
      <dgm:spPr/>
      <dgm:t>
        <a:bodyPr/>
        <a:lstStyle/>
        <a:p>
          <a:endParaRPr lang="zh-CN" altLang="en-US"/>
        </a:p>
      </dgm:t>
    </dgm:pt>
    <dgm:pt modelId="{801676B3-A54D-48FB-8B2F-F4E590AAF62D}">
      <dgm:prSet phldrT="[文本]"/>
      <dgm:spPr/>
      <dgm:t>
        <a:bodyPr/>
        <a:lstStyle/>
        <a:p>
          <a:r>
            <a:rPr lang="zh-CN" altLang="en-US" dirty="0" smtClean="0"/>
            <a:t>来源</a:t>
          </a:r>
          <a:endParaRPr lang="zh-CN" altLang="en-US" dirty="0"/>
        </a:p>
      </dgm:t>
    </dgm:pt>
    <dgm:pt modelId="{11490C69-97BB-4B30-9332-12B31676B1DC}" type="parTrans" cxnId="{16BC60F1-33A0-42BA-B31F-165C7DD00314}">
      <dgm:prSet/>
      <dgm:spPr/>
      <dgm:t>
        <a:bodyPr/>
        <a:lstStyle/>
        <a:p>
          <a:endParaRPr lang="zh-CN" altLang="en-US"/>
        </a:p>
      </dgm:t>
    </dgm:pt>
    <dgm:pt modelId="{BE938F65-AFEE-42C3-8C58-8B309523C274}" type="sibTrans" cxnId="{16BC60F1-33A0-42BA-B31F-165C7DD00314}">
      <dgm:prSet/>
      <dgm:spPr/>
      <dgm:t>
        <a:bodyPr/>
        <a:lstStyle/>
        <a:p>
          <a:endParaRPr lang="zh-CN" altLang="en-US"/>
        </a:p>
      </dgm:t>
    </dgm:pt>
    <dgm:pt modelId="{A83C427B-66B9-4702-9812-397C1A9D59BD}">
      <dgm:prSet phldrT="[文本]"/>
      <dgm:spPr/>
      <dgm:t>
        <a:bodyPr/>
        <a:lstStyle/>
        <a:p>
          <a:r>
            <a:rPr lang="zh-CN" altLang="en-US" dirty="0" smtClean="0"/>
            <a:t>每月</a:t>
          </a:r>
          <a:endParaRPr lang="zh-CN" altLang="en-US" dirty="0"/>
        </a:p>
      </dgm:t>
    </dgm:pt>
    <dgm:pt modelId="{B3759E3F-6416-40AE-A50F-2AC9192F8105}" type="parTrans" cxnId="{005AA45C-B52F-4069-80C1-21811DE96C34}">
      <dgm:prSet/>
      <dgm:spPr/>
      <dgm:t>
        <a:bodyPr/>
        <a:lstStyle/>
        <a:p>
          <a:endParaRPr lang="zh-CN" altLang="en-US"/>
        </a:p>
      </dgm:t>
    </dgm:pt>
    <dgm:pt modelId="{CAD34770-6925-434E-B0E2-0FC99F1B634E}" type="sibTrans" cxnId="{005AA45C-B52F-4069-80C1-21811DE96C34}">
      <dgm:prSet/>
      <dgm:spPr/>
      <dgm:t>
        <a:bodyPr/>
        <a:lstStyle/>
        <a:p>
          <a:endParaRPr lang="zh-CN" altLang="en-US"/>
        </a:p>
      </dgm:t>
    </dgm:pt>
    <dgm:pt modelId="{5F911B63-704E-405D-B76B-0512242BBE8A}">
      <dgm:prSet phldrT="[文本]"/>
      <dgm:spPr/>
      <dgm:t>
        <a:bodyPr/>
        <a:lstStyle/>
        <a:p>
          <a:r>
            <a:rPr lang="zh-CN" altLang="en-US" dirty="0" smtClean="0"/>
            <a:t>特色</a:t>
          </a:r>
          <a:endParaRPr lang="zh-CN" altLang="en-US" dirty="0"/>
        </a:p>
      </dgm:t>
    </dgm:pt>
    <dgm:pt modelId="{764F4C37-711C-4B9A-B588-A6F5FEF6C130}" type="parTrans" cxnId="{B03EC2F8-50B8-4BEC-BBDF-4DD20C88CC62}">
      <dgm:prSet/>
      <dgm:spPr/>
      <dgm:t>
        <a:bodyPr/>
        <a:lstStyle/>
        <a:p>
          <a:endParaRPr lang="zh-CN" altLang="en-US"/>
        </a:p>
      </dgm:t>
    </dgm:pt>
    <dgm:pt modelId="{814D2C56-A4ED-4286-8505-6CD5F68F9A7B}" type="sibTrans" cxnId="{B03EC2F8-50B8-4BEC-BBDF-4DD20C88CC62}">
      <dgm:prSet/>
      <dgm:spPr/>
      <dgm:t>
        <a:bodyPr/>
        <a:lstStyle/>
        <a:p>
          <a:endParaRPr lang="zh-CN" altLang="en-US"/>
        </a:p>
      </dgm:t>
    </dgm:pt>
    <dgm:pt modelId="{41F55C45-403F-4A3C-AD0A-3432A07E7D0B}">
      <dgm:prSet phldrT="[文本]"/>
      <dgm:spPr/>
      <dgm:t>
        <a:bodyPr/>
        <a:lstStyle/>
        <a:p>
          <a:r>
            <a:rPr lang="zh-CN" altLang="en-US" dirty="0" smtClean="0"/>
            <a:t>年增加</a:t>
          </a:r>
          <a:endParaRPr lang="zh-CN" altLang="en-US" dirty="0"/>
        </a:p>
      </dgm:t>
    </dgm:pt>
    <dgm:pt modelId="{FEFE3E41-1C35-4357-818A-8F31E233D701}" type="parTrans" cxnId="{9138C0BD-401F-4935-801E-FE879E6F2A90}">
      <dgm:prSet/>
      <dgm:spPr/>
      <dgm:t>
        <a:bodyPr/>
        <a:lstStyle/>
        <a:p>
          <a:endParaRPr lang="zh-CN" altLang="en-US"/>
        </a:p>
      </dgm:t>
    </dgm:pt>
    <dgm:pt modelId="{AB6948FF-86AF-46D0-B71C-ACD51EF57181}" type="sibTrans" cxnId="{9138C0BD-401F-4935-801E-FE879E6F2A90}">
      <dgm:prSet/>
      <dgm:spPr/>
      <dgm:t>
        <a:bodyPr/>
        <a:lstStyle/>
        <a:p>
          <a:endParaRPr lang="zh-CN" altLang="en-US"/>
        </a:p>
      </dgm:t>
    </dgm:pt>
    <dgm:pt modelId="{D22649DF-E7B6-45A5-AB2A-C227D8EED1EB}">
      <dgm:prSet phldrT="[文本]"/>
      <dgm:spPr/>
      <dgm:t>
        <a:bodyPr/>
        <a:lstStyle/>
        <a:p>
          <a:r>
            <a:rPr lang="zh-CN" altLang="en-US" dirty="0" smtClean="0"/>
            <a:t>更新</a:t>
          </a:r>
          <a:endParaRPr lang="zh-CN" altLang="en-US" dirty="0"/>
        </a:p>
      </dgm:t>
    </dgm:pt>
    <dgm:pt modelId="{91724100-3964-41A3-ACAC-1C5909054AB8}" type="parTrans" cxnId="{B2A1DFB0-41E2-4ADE-A861-41BA3BD35C7E}">
      <dgm:prSet/>
      <dgm:spPr/>
      <dgm:t>
        <a:bodyPr/>
        <a:lstStyle/>
        <a:p>
          <a:endParaRPr lang="zh-CN" altLang="en-US"/>
        </a:p>
      </dgm:t>
    </dgm:pt>
    <dgm:pt modelId="{CCB0541A-1ED6-45AC-B65C-96C19AF9C5A1}" type="sibTrans" cxnId="{B2A1DFB0-41E2-4ADE-A861-41BA3BD35C7E}">
      <dgm:prSet/>
      <dgm:spPr/>
      <dgm:t>
        <a:bodyPr/>
        <a:lstStyle/>
        <a:p>
          <a:endParaRPr lang="zh-CN" altLang="en-US"/>
        </a:p>
      </dgm:t>
    </dgm:pt>
    <dgm:pt modelId="{C98BAA51-14E6-4F83-AA66-88EFA4999690}">
      <dgm:prSet phldrT="[文本]" custT="1"/>
      <dgm:spPr/>
      <dgm:t>
        <a:bodyPr/>
        <a:lstStyle/>
        <a:p>
          <a:r>
            <a:rPr lang="zh-CN" altLang="en-US" sz="1800" smtClean="0"/>
            <a:t> </a:t>
          </a:r>
          <a:r>
            <a:rPr lang="zh-CN" altLang="en-US" sz="1800" smtClean="0">
              <a:latin typeface="微软雅黑" pitchFamily="34" charset="-122"/>
              <a:ea typeface="微软雅黑" pitchFamily="34" charset="-122"/>
            </a:rPr>
            <a:t>国家级、一级学会、一级协会</a:t>
          </a:r>
          <a:endParaRPr lang="zh-CN" altLang="en-US" sz="1800" dirty="0"/>
        </a:p>
      </dgm:t>
    </dgm:pt>
    <dgm:pt modelId="{B4C3BB8E-072E-43E2-8D8E-4B750AF22708}" type="parTrans" cxnId="{03CA2184-D5AD-4DED-AC0B-47FBBC364A3C}">
      <dgm:prSet/>
      <dgm:spPr/>
      <dgm:t>
        <a:bodyPr/>
        <a:lstStyle/>
        <a:p>
          <a:endParaRPr lang="zh-CN" altLang="en-US"/>
        </a:p>
      </dgm:t>
    </dgm:pt>
    <dgm:pt modelId="{63F3AA06-9A25-47D7-A7E6-F9D93EC49685}" type="sibTrans" cxnId="{03CA2184-D5AD-4DED-AC0B-47FBBC364A3C}">
      <dgm:prSet/>
      <dgm:spPr/>
      <dgm:t>
        <a:bodyPr/>
        <a:lstStyle/>
        <a:p>
          <a:endParaRPr lang="zh-CN" altLang="en-US"/>
        </a:p>
      </dgm:t>
    </dgm:pt>
    <dgm:pt modelId="{88C87D2B-4969-471B-9BDE-855CF8CDD23F}">
      <dgm:prSet phldrT="[文本]"/>
      <dgm:spPr/>
      <dgm:t>
        <a:bodyPr/>
        <a:lstStyle/>
        <a:p>
          <a:r>
            <a:rPr lang="zh-CN" altLang="en-US" dirty="0" smtClean="0"/>
            <a:t>中西合璧</a:t>
          </a:r>
          <a:endParaRPr lang="zh-CN" altLang="en-US" dirty="0"/>
        </a:p>
      </dgm:t>
    </dgm:pt>
    <dgm:pt modelId="{153C035D-2C38-4472-83E1-135628210900}" type="parTrans" cxnId="{A39971E2-B0C9-45FB-9D1D-913CB3245B64}">
      <dgm:prSet/>
      <dgm:spPr/>
      <dgm:t>
        <a:bodyPr/>
        <a:lstStyle/>
        <a:p>
          <a:endParaRPr lang="zh-CN" altLang="en-US"/>
        </a:p>
      </dgm:t>
    </dgm:pt>
    <dgm:pt modelId="{E163F842-8900-44D0-BB6A-1DB673B3803E}" type="sibTrans" cxnId="{A39971E2-B0C9-45FB-9D1D-913CB3245B64}">
      <dgm:prSet/>
      <dgm:spPr/>
      <dgm:t>
        <a:bodyPr/>
        <a:lstStyle/>
        <a:p>
          <a:endParaRPr lang="zh-CN" altLang="en-US"/>
        </a:p>
      </dgm:t>
    </dgm:pt>
    <dgm:pt modelId="{615940D6-23C5-40CA-AA48-38DD3466FDF5}">
      <dgm:prSet phldrT="[文本]"/>
      <dgm:spPr/>
      <dgm:t>
        <a:bodyPr/>
        <a:lstStyle/>
        <a:p>
          <a:r>
            <a:rPr lang="en-US" altLang="zh-CN" dirty="0" smtClean="0"/>
            <a:t>20</a:t>
          </a:r>
          <a:r>
            <a:rPr lang="zh-CN" altLang="en-US" dirty="0" smtClean="0"/>
            <a:t>万篇</a:t>
          </a:r>
          <a:endParaRPr lang="zh-CN" altLang="en-US" dirty="0"/>
        </a:p>
      </dgm:t>
    </dgm:pt>
    <dgm:pt modelId="{973636ED-8AA4-4C17-8D2C-592CF35F9740}" type="parTrans" cxnId="{90A939FB-DEBB-4191-9811-1106F8D3CD79}">
      <dgm:prSet/>
      <dgm:spPr/>
      <dgm:t>
        <a:bodyPr/>
        <a:lstStyle/>
        <a:p>
          <a:endParaRPr lang="zh-CN" altLang="en-US"/>
        </a:p>
      </dgm:t>
    </dgm:pt>
    <dgm:pt modelId="{507B3507-8353-4F81-8699-A73B4123EF72}" type="sibTrans" cxnId="{90A939FB-DEBB-4191-9811-1106F8D3CD79}">
      <dgm:prSet/>
      <dgm:spPr/>
      <dgm:t>
        <a:bodyPr/>
        <a:lstStyle/>
        <a:p>
          <a:endParaRPr lang="zh-CN" altLang="en-US"/>
        </a:p>
      </dgm:t>
    </dgm:pt>
    <dgm:pt modelId="{3B88801F-4936-4FE9-82DD-B1E9A2BB96DD}" type="pres">
      <dgm:prSet presAssocID="{46A79B30-1569-4C40-8F3E-41C87165463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1911288-7978-4179-AE67-2B4BB3C9B24D}" type="pres">
      <dgm:prSet presAssocID="{312A9289-3F0F-4FC2-8A2E-0C10F6A1FAD8}" presName="linNode" presStyleCnt="0"/>
      <dgm:spPr/>
      <dgm:t>
        <a:bodyPr/>
        <a:lstStyle/>
        <a:p>
          <a:endParaRPr lang="zh-CN" altLang="en-US"/>
        </a:p>
      </dgm:t>
    </dgm:pt>
    <dgm:pt modelId="{9B666F7E-7DC5-4A4F-AFD9-F0294B7B08BF}" type="pres">
      <dgm:prSet presAssocID="{312A9289-3F0F-4FC2-8A2E-0C10F6A1FAD8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DAC3C00-B367-4C66-9A8A-E315A94DEF98}" type="pres">
      <dgm:prSet presAssocID="{312A9289-3F0F-4FC2-8A2E-0C10F6A1FAD8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DE21BC-4EF3-4F44-98CE-004A66D51DA4}" type="pres">
      <dgm:prSet presAssocID="{40509711-64FE-49A9-9A83-B799266A148D}" presName="sp" presStyleCnt="0"/>
      <dgm:spPr/>
      <dgm:t>
        <a:bodyPr/>
        <a:lstStyle/>
        <a:p>
          <a:endParaRPr lang="zh-CN" altLang="en-US"/>
        </a:p>
      </dgm:t>
    </dgm:pt>
    <dgm:pt modelId="{6819AB4C-32B3-43DA-A45A-18137EE5D1ED}" type="pres">
      <dgm:prSet presAssocID="{C317038D-AB55-4FFF-B5C4-83402EF49B53}" presName="linNode" presStyleCnt="0"/>
      <dgm:spPr/>
      <dgm:t>
        <a:bodyPr/>
        <a:lstStyle/>
        <a:p>
          <a:endParaRPr lang="zh-CN" altLang="en-US"/>
        </a:p>
      </dgm:t>
    </dgm:pt>
    <dgm:pt modelId="{1EDEDD78-A306-47E5-9923-12E34A5385D9}" type="pres">
      <dgm:prSet presAssocID="{C317038D-AB55-4FFF-B5C4-83402EF49B53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76E01BB-CF2C-410B-AD68-B9E63C6617F4}" type="pres">
      <dgm:prSet presAssocID="{C317038D-AB55-4FFF-B5C4-83402EF49B53}" presName="descendantText" presStyleLbl="alignAccFollowNode1" presStyleIdx="1" presStyleCnt="6" custLinFactNeighborX="-174" custLinFactNeighborY="-4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77C669-8643-4DAD-9B9B-A6290EE911C6}" type="pres">
      <dgm:prSet presAssocID="{2D82CD96-89B0-49F6-AF5E-4DE3DFBB6B30}" presName="sp" presStyleCnt="0"/>
      <dgm:spPr/>
      <dgm:t>
        <a:bodyPr/>
        <a:lstStyle/>
        <a:p>
          <a:endParaRPr lang="zh-CN" altLang="en-US"/>
        </a:p>
      </dgm:t>
    </dgm:pt>
    <dgm:pt modelId="{DB5A1421-7D9D-46CF-ADE9-9019F59E3484}" type="pres">
      <dgm:prSet presAssocID="{801676B3-A54D-48FB-8B2F-F4E590AAF62D}" presName="linNode" presStyleCnt="0"/>
      <dgm:spPr/>
      <dgm:t>
        <a:bodyPr/>
        <a:lstStyle/>
        <a:p>
          <a:endParaRPr lang="zh-CN" altLang="en-US"/>
        </a:p>
      </dgm:t>
    </dgm:pt>
    <dgm:pt modelId="{4CBDDDA4-7C64-477A-BA18-F20E0B65092E}" type="pres">
      <dgm:prSet presAssocID="{801676B3-A54D-48FB-8B2F-F4E590AAF62D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0B3F43-EA7D-45D3-B4D4-A63E1D7DC7C5}" type="pres">
      <dgm:prSet presAssocID="{801676B3-A54D-48FB-8B2F-F4E590AAF62D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535AE4-DD01-4B7A-9CC5-A538C839E403}" type="pres">
      <dgm:prSet presAssocID="{BE938F65-AFEE-42C3-8C58-8B309523C274}" presName="sp" presStyleCnt="0"/>
      <dgm:spPr/>
      <dgm:t>
        <a:bodyPr/>
        <a:lstStyle/>
        <a:p>
          <a:endParaRPr lang="zh-CN" altLang="en-US"/>
        </a:p>
      </dgm:t>
    </dgm:pt>
    <dgm:pt modelId="{07F09C09-09F6-4898-86DA-3306C0FE7BD0}" type="pres">
      <dgm:prSet presAssocID="{5F911B63-704E-405D-B76B-0512242BBE8A}" presName="linNode" presStyleCnt="0"/>
      <dgm:spPr/>
      <dgm:t>
        <a:bodyPr/>
        <a:lstStyle/>
        <a:p>
          <a:endParaRPr lang="zh-CN" altLang="en-US"/>
        </a:p>
      </dgm:t>
    </dgm:pt>
    <dgm:pt modelId="{AE57E6B2-D56E-44A5-85E7-BDE56A07DEA8}" type="pres">
      <dgm:prSet presAssocID="{5F911B63-704E-405D-B76B-0512242BBE8A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AD3AEC-97E5-4318-B5A6-80A62333A49E}" type="pres">
      <dgm:prSet presAssocID="{5F911B63-704E-405D-B76B-0512242BBE8A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BAFF72-AFDB-4B9A-8758-F7891571A73F}" type="pres">
      <dgm:prSet presAssocID="{814D2C56-A4ED-4286-8505-6CD5F68F9A7B}" presName="sp" presStyleCnt="0"/>
      <dgm:spPr/>
      <dgm:t>
        <a:bodyPr/>
        <a:lstStyle/>
        <a:p>
          <a:endParaRPr lang="zh-CN" altLang="en-US"/>
        </a:p>
      </dgm:t>
    </dgm:pt>
    <dgm:pt modelId="{0854A5CF-69E0-497E-AF90-39FFC0357108}" type="pres">
      <dgm:prSet presAssocID="{41F55C45-403F-4A3C-AD0A-3432A07E7D0B}" presName="linNode" presStyleCnt="0"/>
      <dgm:spPr/>
      <dgm:t>
        <a:bodyPr/>
        <a:lstStyle/>
        <a:p>
          <a:endParaRPr lang="zh-CN" altLang="en-US"/>
        </a:p>
      </dgm:t>
    </dgm:pt>
    <dgm:pt modelId="{A214560F-45FE-4BDC-B0D4-D8263F2A57DF}" type="pres">
      <dgm:prSet presAssocID="{41F55C45-403F-4A3C-AD0A-3432A07E7D0B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798184-08E9-4753-A22E-85AEE5373D5E}" type="pres">
      <dgm:prSet presAssocID="{41F55C45-403F-4A3C-AD0A-3432A07E7D0B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825836-5728-4812-879A-BA613A12F679}" type="pres">
      <dgm:prSet presAssocID="{AB6948FF-86AF-46D0-B71C-ACD51EF57181}" presName="sp" presStyleCnt="0"/>
      <dgm:spPr/>
      <dgm:t>
        <a:bodyPr/>
        <a:lstStyle/>
        <a:p>
          <a:endParaRPr lang="zh-CN" altLang="en-US"/>
        </a:p>
      </dgm:t>
    </dgm:pt>
    <dgm:pt modelId="{E1083532-808D-4A2B-A694-643BDB63CF42}" type="pres">
      <dgm:prSet presAssocID="{D22649DF-E7B6-45A5-AB2A-C227D8EED1EB}" presName="linNode" presStyleCnt="0"/>
      <dgm:spPr/>
      <dgm:t>
        <a:bodyPr/>
        <a:lstStyle/>
        <a:p>
          <a:endParaRPr lang="zh-CN" altLang="en-US"/>
        </a:p>
      </dgm:t>
    </dgm:pt>
    <dgm:pt modelId="{71CD6FCA-3EE0-4E8E-AE13-6D98D85B9348}" type="pres">
      <dgm:prSet presAssocID="{D22649DF-E7B6-45A5-AB2A-C227D8EED1EB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F59F43-4825-4E4F-9691-6EE1CFF62BE0}" type="pres">
      <dgm:prSet presAssocID="{D22649DF-E7B6-45A5-AB2A-C227D8EED1EB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39971E2-B0C9-45FB-9D1D-913CB3245B64}" srcId="{5F911B63-704E-405D-B76B-0512242BBE8A}" destId="{88C87D2B-4969-471B-9BDE-855CF8CDD23F}" srcOrd="0" destOrd="0" parTransId="{153C035D-2C38-4472-83E1-135628210900}" sibTransId="{E163F842-8900-44D0-BB6A-1DB673B3803E}"/>
    <dgm:cxn modelId="{A733D9DC-EBD5-4F02-B9AC-3FAFD5A72A67}" type="presOf" srcId="{D22649DF-E7B6-45A5-AB2A-C227D8EED1EB}" destId="{71CD6FCA-3EE0-4E8E-AE13-6D98D85B9348}" srcOrd="0" destOrd="0" presId="urn:microsoft.com/office/officeart/2005/8/layout/vList5"/>
    <dgm:cxn modelId="{DC5B398B-8556-4619-910C-9DC04AA449EE}" type="presOf" srcId="{46A79B30-1569-4C40-8F3E-41C87165463D}" destId="{3B88801F-4936-4FE9-82DD-B1E9A2BB96DD}" srcOrd="0" destOrd="0" presId="urn:microsoft.com/office/officeart/2005/8/layout/vList5"/>
    <dgm:cxn modelId="{DBA1AD7B-4462-4599-891E-F1DB81603CF4}" srcId="{C317038D-AB55-4FFF-B5C4-83402EF49B53}" destId="{64E20258-E29B-4041-8A4F-A45B5C0C3FA2}" srcOrd="0" destOrd="0" parTransId="{07FF1966-1646-4C61-B3DC-6502ED31AD2C}" sibTransId="{B306EE2C-B9F8-45F0-95BC-15D78209F3B8}"/>
    <dgm:cxn modelId="{C039C3A3-7EC2-43E0-B823-F02592C22AAD}" type="presOf" srcId="{C317038D-AB55-4FFF-B5C4-83402EF49B53}" destId="{1EDEDD78-A306-47E5-9923-12E34A5385D9}" srcOrd="0" destOrd="0" presId="urn:microsoft.com/office/officeart/2005/8/layout/vList5"/>
    <dgm:cxn modelId="{16BC60F1-33A0-42BA-B31F-165C7DD00314}" srcId="{46A79B30-1569-4C40-8F3E-41C87165463D}" destId="{801676B3-A54D-48FB-8B2F-F4E590AAF62D}" srcOrd="2" destOrd="0" parTransId="{11490C69-97BB-4B30-9332-12B31676B1DC}" sibTransId="{BE938F65-AFEE-42C3-8C58-8B309523C274}"/>
    <dgm:cxn modelId="{C6AE37D0-593F-4C01-A2A0-340135E52E5B}" type="presOf" srcId="{64E20258-E29B-4041-8A4F-A45B5C0C3FA2}" destId="{176E01BB-CF2C-410B-AD68-B9E63C6617F4}" srcOrd="0" destOrd="0" presId="urn:microsoft.com/office/officeart/2005/8/layout/vList5"/>
    <dgm:cxn modelId="{005AA45C-B52F-4069-80C1-21811DE96C34}" srcId="{D22649DF-E7B6-45A5-AB2A-C227D8EED1EB}" destId="{A83C427B-66B9-4702-9812-397C1A9D59BD}" srcOrd="0" destOrd="0" parTransId="{B3759E3F-6416-40AE-A50F-2AC9192F8105}" sibTransId="{CAD34770-6925-434E-B0E2-0FC99F1B634E}"/>
    <dgm:cxn modelId="{623A2341-9C43-43A8-A83B-F637A7D482CD}" type="presOf" srcId="{615940D6-23C5-40CA-AA48-38DD3466FDF5}" destId="{E2798184-08E9-4753-A22E-85AEE5373D5E}" srcOrd="0" destOrd="0" presId="urn:microsoft.com/office/officeart/2005/8/layout/vList5"/>
    <dgm:cxn modelId="{EF57B58C-F84A-4468-B725-774B22912BB1}" srcId="{46A79B30-1569-4C40-8F3E-41C87165463D}" destId="{C317038D-AB55-4FFF-B5C4-83402EF49B53}" srcOrd="1" destOrd="0" parTransId="{1F377C25-5E9A-4578-9E27-363BAB23C937}" sibTransId="{2D82CD96-89B0-49F6-AF5E-4DE3DFBB6B30}"/>
    <dgm:cxn modelId="{1E29B215-3320-4D72-862B-FA862F12871B}" type="presOf" srcId="{A83C427B-66B9-4702-9812-397C1A9D59BD}" destId="{19F59F43-4825-4E4F-9691-6EE1CFF62BE0}" srcOrd="0" destOrd="0" presId="urn:microsoft.com/office/officeart/2005/8/layout/vList5"/>
    <dgm:cxn modelId="{71BAFC02-B1B5-4578-9F70-3A490469734B}" srcId="{312A9289-3F0F-4FC2-8A2E-0C10F6A1FAD8}" destId="{BE84607B-F752-4EDE-8850-051DBA808528}" srcOrd="0" destOrd="0" parTransId="{2ED4DBC9-27C9-48D9-9610-41EB31206675}" sibTransId="{85E38A97-6BDD-4B91-A9ED-C01D0181CB12}"/>
    <dgm:cxn modelId="{B5C68D3A-2C3E-436B-A17E-D10345649BD8}" type="presOf" srcId="{801676B3-A54D-48FB-8B2F-F4E590AAF62D}" destId="{4CBDDDA4-7C64-477A-BA18-F20E0B65092E}" srcOrd="0" destOrd="0" presId="urn:microsoft.com/office/officeart/2005/8/layout/vList5"/>
    <dgm:cxn modelId="{2D6CF04D-6661-4B9C-816F-A53E574C48F8}" type="presOf" srcId="{BE84607B-F752-4EDE-8850-051DBA808528}" destId="{4DAC3C00-B367-4C66-9A8A-E315A94DEF98}" srcOrd="0" destOrd="0" presId="urn:microsoft.com/office/officeart/2005/8/layout/vList5"/>
    <dgm:cxn modelId="{03CA2184-D5AD-4DED-AC0B-47FBBC364A3C}" srcId="{801676B3-A54D-48FB-8B2F-F4E590AAF62D}" destId="{C98BAA51-14E6-4F83-AA66-88EFA4999690}" srcOrd="0" destOrd="0" parTransId="{B4C3BB8E-072E-43E2-8D8E-4B750AF22708}" sibTransId="{63F3AA06-9A25-47D7-A7E6-F9D93EC49685}"/>
    <dgm:cxn modelId="{B2A1DFB0-41E2-4ADE-A861-41BA3BD35C7E}" srcId="{46A79B30-1569-4C40-8F3E-41C87165463D}" destId="{D22649DF-E7B6-45A5-AB2A-C227D8EED1EB}" srcOrd="5" destOrd="0" parTransId="{91724100-3964-41A3-ACAC-1C5909054AB8}" sibTransId="{CCB0541A-1ED6-45AC-B65C-96C19AF9C5A1}"/>
    <dgm:cxn modelId="{B03EC2F8-50B8-4BEC-BBDF-4DD20C88CC62}" srcId="{46A79B30-1569-4C40-8F3E-41C87165463D}" destId="{5F911B63-704E-405D-B76B-0512242BBE8A}" srcOrd="3" destOrd="0" parTransId="{764F4C37-711C-4B9A-B588-A6F5FEF6C130}" sibTransId="{814D2C56-A4ED-4286-8505-6CD5F68F9A7B}"/>
    <dgm:cxn modelId="{9F0C6C92-5DD0-41E9-A704-6608D2B33E56}" type="presOf" srcId="{41F55C45-403F-4A3C-AD0A-3432A07E7D0B}" destId="{A214560F-45FE-4BDC-B0D4-D8263F2A57DF}" srcOrd="0" destOrd="0" presId="urn:microsoft.com/office/officeart/2005/8/layout/vList5"/>
    <dgm:cxn modelId="{90A939FB-DEBB-4191-9811-1106F8D3CD79}" srcId="{41F55C45-403F-4A3C-AD0A-3432A07E7D0B}" destId="{615940D6-23C5-40CA-AA48-38DD3466FDF5}" srcOrd="0" destOrd="0" parTransId="{973636ED-8AA4-4C17-8D2C-592CF35F9740}" sibTransId="{507B3507-8353-4F81-8699-A73B4123EF72}"/>
    <dgm:cxn modelId="{0461D471-5FEB-43DD-8850-38C0BEE204FA}" type="presOf" srcId="{312A9289-3F0F-4FC2-8A2E-0C10F6A1FAD8}" destId="{9B666F7E-7DC5-4A4F-AFD9-F0294B7B08BF}" srcOrd="0" destOrd="0" presId="urn:microsoft.com/office/officeart/2005/8/layout/vList5"/>
    <dgm:cxn modelId="{D4968628-852F-40E9-B08F-1672949EDD68}" srcId="{46A79B30-1569-4C40-8F3E-41C87165463D}" destId="{312A9289-3F0F-4FC2-8A2E-0C10F6A1FAD8}" srcOrd="0" destOrd="0" parTransId="{B499BE30-666B-4D9F-BF71-5B242950A47D}" sibTransId="{40509711-64FE-49A9-9A83-B799266A148D}"/>
    <dgm:cxn modelId="{EACA3C46-88D2-431D-8ED0-1DAD2EFDE0E6}" type="presOf" srcId="{88C87D2B-4969-471B-9BDE-855CF8CDD23F}" destId="{13AD3AEC-97E5-4318-B5A6-80A62333A49E}" srcOrd="0" destOrd="0" presId="urn:microsoft.com/office/officeart/2005/8/layout/vList5"/>
    <dgm:cxn modelId="{02582F0D-281C-4922-A722-A8CC711F111A}" type="presOf" srcId="{C98BAA51-14E6-4F83-AA66-88EFA4999690}" destId="{650B3F43-EA7D-45D3-B4D4-A63E1D7DC7C5}" srcOrd="0" destOrd="0" presId="urn:microsoft.com/office/officeart/2005/8/layout/vList5"/>
    <dgm:cxn modelId="{9138C0BD-401F-4935-801E-FE879E6F2A90}" srcId="{46A79B30-1569-4C40-8F3E-41C87165463D}" destId="{41F55C45-403F-4A3C-AD0A-3432A07E7D0B}" srcOrd="4" destOrd="0" parTransId="{FEFE3E41-1C35-4357-818A-8F31E233D701}" sibTransId="{AB6948FF-86AF-46D0-B71C-ACD51EF57181}"/>
    <dgm:cxn modelId="{CE869BA2-C023-4A52-B6B3-A9884003D183}" type="presOf" srcId="{5F911B63-704E-405D-B76B-0512242BBE8A}" destId="{AE57E6B2-D56E-44A5-85E7-BDE56A07DEA8}" srcOrd="0" destOrd="0" presId="urn:microsoft.com/office/officeart/2005/8/layout/vList5"/>
    <dgm:cxn modelId="{8C5A22CB-0385-41C4-9A6C-DA2A4DD159B7}" type="presParOf" srcId="{3B88801F-4936-4FE9-82DD-B1E9A2BB96DD}" destId="{B1911288-7978-4179-AE67-2B4BB3C9B24D}" srcOrd="0" destOrd="0" presId="urn:microsoft.com/office/officeart/2005/8/layout/vList5"/>
    <dgm:cxn modelId="{885FAB5F-2977-49A3-BB79-DBA1E4916528}" type="presParOf" srcId="{B1911288-7978-4179-AE67-2B4BB3C9B24D}" destId="{9B666F7E-7DC5-4A4F-AFD9-F0294B7B08BF}" srcOrd="0" destOrd="0" presId="urn:microsoft.com/office/officeart/2005/8/layout/vList5"/>
    <dgm:cxn modelId="{5C1F01E2-64BD-4EDF-B347-75F068FCABAE}" type="presParOf" srcId="{B1911288-7978-4179-AE67-2B4BB3C9B24D}" destId="{4DAC3C00-B367-4C66-9A8A-E315A94DEF98}" srcOrd="1" destOrd="0" presId="urn:microsoft.com/office/officeart/2005/8/layout/vList5"/>
    <dgm:cxn modelId="{2D384C38-9F50-4831-97B2-836E40FD1678}" type="presParOf" srcId="{3B88801F-4936-4FE9-82DD-B1E9A2BB96DD}" destId="{2CDE21BC-4EF3-4F44-98CE-004A66D51DA4}" srcOrd="1" destOrd="0" presId="urn:microsoft.com/office/officeart/2005/8/layout/vList5"/>
    <dgm:cxn modelId="{A1131E53-2DED-49C6-9D08-1C40B0D839BB}" type="presParOf" srcId="{3B88801F-4936-4FE9-82DD-B1E9A2BB96DD}" destId="{6819AB4C-32B3-43DA-A45A-18137EE5D1ED}" srcOrd="2" destOrd="0" presId="urn:microsoft.com/office/officeart/2005/8/layout/vList5"/>
    <dgm:cxn modelId="{6B67F628-DEDA-49D9-B668-A73F1EFB0C03}" type="presParOf" srcId="{6819AB4C-32B3-43DA-A45A-18137EE5D1ED}" destId="{1EDEDD78-A306-47E5-9923-12E34A5385D9}" srcOrd="0" destOrd="0" presId="urn:microsoft.com/office/officeart/2005/8/layout/vList5"/>
    <dgm:cxn modelId="{C53528C3-53D6-4CD0-BEF0-B93FBB1205EF}" type="presParOf" srcId="{6819AB4C-32B3-43DA-A45A-18137EE5D1ED}" destId="{176E01BB-CF2C-410B-AD68-B9E63C6617F4}" srcOrd="1" destOrd="0" presId="urn:microsoft.com/office/officeart/2005/8/layout/vList5"/>
    <dgm:cxn modelId="{126D6F2A-D293-4F8D-9FC5-0461ACEB03A6}" type="presParOf" srcId="{3B88801F-4936-4FE9-82DD-B1E9A2BB96DD}" destId="{1F77C669-8643-4DAD-9B9B-A6290EE911C6}" srcOrd="3" destOrd="0" presId="urn:microsoft.com/office/officeart/2005/8/layout/vList5"/>
    <dgm:cxn modelId="{A1EAB5E4-AC94-4D40-BEC8-2662ACCB010A}" type="presParOf" srcId="{3B88801F-4936-4FE9-82DD-B1E9A2BB96DD}" destId="{DB5A1421-7D9D-46CF-ADE9-9019F59E3484}" srcOrd="4" destOrd="0" presId="urn:microsoft.com/office/officeart/2005/8/layout/vList5"/>
    <dgm:cxn modelId="{1E066A54-8991-4589-B8E9-69FAF94DEC88}" type="presParOf" srcId="{DB5A1421-7D9D-46CF-ADE9-9019F59E3484}" destId="{4CBDDDA4-7C64-477A-BA18-F20E0B65092E}" srcOrd="0" destOrd="0" presId="urn:microsoft.com/office/officeart/2005/8/layout/vList5"/>
    <dgm:cxn modelId="{27CD01E8-6F23-440F-A353-9C47F81A97E8}" type="presParOf" srcId="{DB5A1421-7D9D-46CF-ADE9-9019F59E3484}" destId="{650B3F43-EA7D-45D3-B4D4-A63E1D7DC7C5}" srcOrd="1" destOrd="0" presId="urn:microsoft.com/office/officeart/2005/8/layout/vList5"/>
    <dgm:cxn modelId="{8527F8B9-322D-4253-A33E-B34C6B6ECB37}" type="presParOf" srcId="{3B88801F-4936-4FE9-82DD-B1E9A2BB96DD}" destId="{A5535AE4-DD01-4B7A-9CC5-A538C839E403}" srcOrd="5" destOrd="0" presId="urn:microsoft.com/office/officeart/2005/8/layout/vList5"/>
    <dgm:cxn modelId="{387C5347-1F8D-4224-80ED-E0FFAF11C958}" type="presParOf" srcId="{3B88801F-4936-4FE9-82DD-B1E9A2BB96DD}" destId="{07F09C09-09F6-4898-86DA-3306C0FE7BD0}" srcOrd="6" destOrd="0" presId="urn:microsoft.com/office/officeart/2005/8/layout/vList5"/>
    <dgm:cxn modelId="{6794AF8F-F5D2-408E-9084-97B82DA6BA73}" type="presParOf" srcId="{07F09C09-09F6-4898-86DA-3306C0FE7BD0}" destId="{AE57E6B2-D56E-44A5-85E7-BDE56A07DEA8}" srcOrd="0" destOrd="0" presId="urn:microsoft.com/office/officeart/2005/8/layout/vList5"/>
    <dgm:cxn modelId="{FEB37655-BCFC-4AD8-A392-BA5991CF9815}" type="presParOf" srcId="{07F09C09-09F6-4898-86DA-3306C0FE7BD0}" destId="{13AD3AEC-97E5-4318-B5A6-80A62333A49E}" srcOrd="1" destOrd="0" presId="urn:microsoft.com/office/officeart/2005/8/layout/vList5"/>
    <dgm:cxn modelId="{2126AD20-BCD4-4725-92A1-809FA04EF60B}" type="presParOf" srcId="{3B88801F-4936-4FE9-82DD-B1E9A2BB96DD}" destId="{F1BAFF72-AFDB-4B9A-8758-F7891571A73F}" srcOrd="7" destOrd="0" presId="urn:microsoft.com/office/officeart/2005/8/layout/vList5"/>
    <dgm:cxn modelId="{D51A50CB-5DEB-4850-AABD-120A05482EDA}" type="presParOf" srcId="{3B88801F-4936-4FE9-82DD-B1E9A2BB96DD}" destId="{0854A5CF-69E0-497E-AF90-39FFC0357108}" srcOrd="8" destOrd="0" presId="urn:microsoft.com/office/officeart/2005/8/layout/vList5"/>
    <dgm:cxn modelId="{FF44B85A-251C-4A05-BE64-7098FADD1F7D}" type="presParOf" srcId="{0854A5CF-69E0-497E-AF90-39FFC0357108}" destId="{A214560F-45FE-4BDC-B0D4-D8263F2A57DF}" srcOrd="0" destOrd="0" presId="urn:microsoft.com/office/officeart/2005/8/layout/vList5"/>
    <dgm:cxn modelId="{312815F6-52E7-494E-9C8E-F5A7F8E11FB5}" type="presParOf" srcId="{0854A5CF-69E0-497E-AF90-39FFC0357108}" destId="{E2798184-08E9-4753-A22E-85AEE5373D5E}" srcOrd="1" destOrd="0" presId="urn:microsoft.com/office/officeart/2005/8/layout/vList5"/>
    <dgm:cxn modelId="{97E6C96A-1749-462C-9AF7-3EABA27A9B47}" type="presParOf" srcId="{3B88801F-4936-4FE9-82DD-B1E9A2BB96DD}" destId="{BF825836-5728-4812-879A-BA613A12F679}" srcOrd="9" destOrd="0" presId="urn:microsoft.com/office/officeart/2005/8/layout/vList5"/>
    <dgm:cxn modelId="{E209AD4C-34E0-4ACF-92D6-A00C60991BB8}" type="presParOf" srcId="{3B88801F-4936-4FE9-82DD-B1E9A2BB96DD}" destId="{E1083532-808D-4A2B-A694-643BDB63CF42}" srcOrd="10" destOrd="0" presId="urn:microsoft.com/office/officeart/2005/8/layout/vList5"/>
    <dgm:cxn modelId="{A6E8CE4B-975F-4DB2-BA6C-5389A115A5EB}" type="presParOf" srcId="{E1083532-808D-4A2B-A694-643BDB63CF42}" destId="{71CD6FCA-3EE0-4E8E-AE13-6D98D85B9348}" srcOrd="0" destOrd="0" presId="urn:microsoft.com/office/officeart/2005/8/layout/vList5"/>
    <dgm:cxn modelId="{F2A5BB04-6C85-4E77-B969-E1885E0E2CBE}" type="presParOf" srcId="{E1083532-808D-4A2B-A694-643BDB63CF42}" destId="{19F59F43-4825-4E4F-9691-6EE1CFF62BE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hChevron3" loCatId="process" qsTypeId="urn:microsoft.com/office/officeart/2005/8/quickstyle/simple4" qsCatId="simple" csTypeId="urn:microsoft.com/office/officeart/2005/8/colors/colorful3" csCatId="colorful" phldr="1"/>
      <dgm:spPr/>
    </dgm:pt>
    <dgm:pt modelId="{00F46BD2-83AC-4CC7-A76C-4FF5FB237E81}">
      <dgm:prSet phldrT="[文本]" custT="1"/>
      <dgm:spPr/>
      <dgm:t>
        <a:bodyPr/>
        <a:lstStyle/>
        <a:p>
          <a:r>
            <a:rPr lang="zh-CN" altLang="en-US" sz="2400" b="1" dirty="0" smtClean="0"/>
            <a:t>选题</a:t>
          </a:r>
          <a:endParaRPr lang="zh-CN" altLang="en-US" sz="2400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 custT="1"/>
      <dgm:spPr/>
      <dgm:t>
        <a:bodyPr/>
        <a:lstStyle/>
        <a:p>
          <a:r>
            <a:rPr lang="zh-CN" altLang="en-US" sz="2400" b="1" dirty="0" smtClean="0"/>
            <a:t>文献</a:t>
          </a:r>
          <a:endParaRPr lang="en-US" altLang="zh-CN" sz="2400" b="1" dirty="0" smtClean="0"/>
        </a:p>
        <a:p>
          <a:r>
            <a:rPr lang="zh-CN" altLang="en-US" sz="2400" b="1" dirty="0" smtClean="0"/>
            <a:t>收集</a:t>
          </a:r>
          <a:endParaRPr lang="zh-CN" altLang="en-US" sz="2400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完成</a:t>
          </a:r>
          <a:endParaRPr lang="zh-CN" altLang="en-US" sz="2400" b="1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2D403B15-1F46-46B7-B5E8-549F7DA41388}">
      <dgm:prSet phldrT="[文本]" custT="1"/>
      <dgm:spPr/>
      <dgm:t>
        <a:bodyPr/>
        <a:lstStyle/>
        <a:p>
          <a:r>
            <a:rPr lang="zh-CN" altLang="en-US" sz="2400" b="1" dirty="0" smtClean="0"/>
            <a:t>论文</a:t>
          </a:r>
          <a:endParaRPr lang="en-US" altLang="zh-CN" sz="2400" b="1" dirty="0" smtClean="0"/>
        </a:p>
        <a:p>
          <a:r>
            <a:rPr lang="zh-CN" altLang="en-US" sz="2400" b="1" dirty="0" smtClean="0"/>
            <a:t>发表</a:t>
          </a:r>
          <a:endParaRPr lang="zh-CN" altLang="en-US" sz="2400" b="1" dirty="0"/>
        </a:p>
      </dgm:t>
    </dgm:pt>
    <dgm:pt modelId="{A7E5A6C3-EF3D-440F-B214-41EBAAD81546}" type="par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1F8E26DE-5CCF-4099-839A-52577D4D3845}" type="sibTrans" cxnId="{0CA4EFD4-F769-47F4-93DA-6BB204893C60}">
      <dgm:prSet/>
      <dgm:spPr/>
      <dgm:t>
        <a:bodyPr/>
        <a:lstStyle/>
        <a:p>
          <a:endParaRPr lang="zh-CN" altLang="en-US"/>
        </a:p>
      </dgm:t>
    </dgm:pt>
    <dgm:pt modelId="{663B83B3-3A65-4241-A3E6-9F35EB4CEEB2}">
      <dgm:prSet phldrT="[文本]" custT="1"/>
      <dgm:spPr/>
      <dgm:t>
        <a:bodyPr/>
        <a:lstStyle/>
        <a:p>
          <a:r>
            <a:rPr lang="zh-CN" altLang="en-US" sz="2400" b="1" dirty="0" smtClean="0"/>
            <a:t>发表后</a:t>
          </a:r>
          <a:endParaRPr lang="zh-CN" altLang="en-US" sz="2400" b="1" dirty="0"/>
        </a:p>
      </dgm:t>
    </dgm:pt>
    <dgm:pt modelId="{4BC69641-D008-4A20-82A9-3E91BEFDB637}" type="par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DA3380F6-F972-45D7-A0D7-6828B7A879AA}" type="sibTrans" cxnId="{F5115973-1F8A-46E7-9462-39257E3DF617}">
      <dgm:prSet/>
      <dgm:spPr/>
      <dgm:t>
        <a:bodyPr/>
        <a:lstStyle/>
        <a:p>
          <a:endParaRPr lang="zh-CN" altLang="en-US"/>
        </a:p>
      </dgm:t>
    </dgm:pt>
    <dgm:pt modelId="{A75CA729-420E-4756-B6A9-89287A7B360A}" type="pres">
      <dgm:prSet presAssocID="{05CE1898-DD9F-4966-8B0A-9769A7E88137}" presName="Name0" presStyleCnt="0">
        <dgm:presLayoutVars>
          <dgm:dir/>
          <dgm:resizeHandles val="exact"/>
        </dgm:presLayoutVars>
      </dgm:prSet>
      <dgm:spPr/>
    </dgm:pt>
    <dgm:pt modelId="{B1D4B9CA-5B0E-4B1B-A9C8-956CD37731BC}" type="pres">
      <dgm:prSet presAssocID="{00F46BD2-83AC-4CC7-A76C-4FF5FB237E81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963349-6B41-4EA0-8865-17F6AF210499}" type="pres">
      <dgm:prSet presAssocID="{2CF3FDAA-1709-4291-9F09-04DC55AF4DDF}" presName="parSpace" presStyleCnt="0"/>
      <dgm:spPr/>
    </dgm:pt>
    <dgm:pt modelId="{E7816079-ADFC-4A62-B472-C4EC431B0271}" type="pres">
      <dgm:prSet presAssocID="{197C2E2F-F7A0-4B29-95CA-CA0FE27F3E89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2ECBA2-8822-4D6B-B75A-F505EFBFA365}" type="pres">
      <dgm:prSet presAssocID="{76211A45-C3D1-4B6A-8ACA-FD56EA6703DB}" presName="parSpace" presStyleCnt="0"/>
      <dgm:spPr/>
    </dgm:pt>
    <dgm:pt modelId="{B0E47E11-13D5-4A2E-B473-FE4AD0F38535}" type="pres">
      <dgm:prSet presAssocID="{BD488E6D-76A3-40AC-A55C-D803D9D31A79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7CDF4E-BFF4-43EC-BC3F-CC37DC887874}" type="pres">
      <dgm:prSet presAssocID="{AE150426-C81A-4598-AE3A-EA790E9731F9}" presName="parSpace" presStyleCnt="0"/>
      <dgm:spPr/>
    </dgm:pt>
    <dgm:pt modelId="{1F71BD40-7CC4-4D41-A7D0-D170C911E46E}" type="pres">
      <dgm:prSet presAssocID="{2D403B15-1F46-46B7-B5E8-549F7DA4138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2C5F98C-F6C6-4FB6-B73B-0917CAC3B30F}" type="pres">
      <dgm:prSet presAssocID="{1F8E26DE-5CCF-4099-839A-52577D4D3845}" presName="parSpace" presStyleCnt="0"/>
      <dgm:spPr/>
    </dgm:pt>
    <dgm:pt modelId="{3762A73D-442D-4B93-8DBD-78D8369732FF}" type="pres">
      <dgm:prSet presAssocID="{663B83B3-3A65-4241-A3E6-9F35EB4CEEB2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2820064-3789-4154-9278-5EB6C94ED1D2}" type="presOf" srcId="{2D403B15-1F46-46B7-B5E8-549F7DA41388}" destId="{1F71BD40-7CC4-4D41-A7D0-D170C911E46E}" srcOrd="0" destOrd="0" presId="urn:microsoft.com/office/officeart/2005/8/layout/hChevron3"/>
    <dgm:cxn modelId="{EE5E3E43-8261-4A23-9B5E-C712C105B469}" type="presOf" srcId="{197C2E2F-F7A0-4B29-95CA-CA0FE27F3E89}" destId="{E7816079-ADFC-4A62-B472-C4EC431B0271}" srcOrd="0" destOrd="0" presId="urn:microsoft.com/office/officeart/2005/8/layout/hChevron3"/>
    <dgm:cxn modelId="{37E95CF1-7282-4CCC-9D78-5397EE266856}" type="presOf" srcId="{00F46BD2-83AC-4CC7-A76C-4FF5FB237E81}" destId="{B1D4B9CA-5B0E-4B1B-A9C8-956CD37731BC}" srcOrd="0" destOrd="0" presId="urn:microsoft.com/office/officeart/2005/8/layout/hChevron3"/>
    <dgm:cxn modelId="{241B56A5-92F4-40FB-8243-8E7DB377361B}" type="presOf" srcId="{BD488E6D-76A3-40AC-A55C-D803D9D31A79}" destId="{B0E47E11-13D5-4A2E-B473-FE4AD0F38535}" srcOrd="0" destOrd="0" presId="urn:microsoft.com/office/officeart/2005/8/layout/hChevron3"/>
    <dgm:cxn modelId="{C1C50546-A007-42A7-AEA9-EE02421C85D6}" type="presOf" srcId="{05CE1898-DD9F-4966-8B0A-9769A7E88137}" destId="{A75CA729-420E-4756-B6A9-89287A7B360A}" srcOrd="0" destOrd="0" presId="urn:microsoft.com/office/officeart/2005/8/layout/hChevron3"/>
    <dgm:cxn modelId="{0CA4EFD4-F769-47F4-93DA-6BB204893C60}" srcId="{05CE1898-DD9F-4966-8B0A-9769A7E88137}" destId="{2D403B15-1F46-46B7-B5E8-549F7DA41388}" srcOrd="3" destOrd="0" parTransId="{A7E5A6C3-EF3D-440F-B214-41EBAAD81546}" sibTransId="{1F8E26DE-5CCF-4099-839A-52577D4D3845}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4729E39C-C8FB-4A4F-A3B5-04B605AF461A}" type="presOf" srcId="{663B83B3-3A65-4241-A3E6-9F35EB4CEEB2}" destId="{3762A73D-442D-4B93-8DBD-78D8369732FF}" srcOrd="0" destOrd="0" presId="urn:microsoft.com/office/officeart/2005/8/layout/hChevron3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F5115973-1F8A-46E7-9462-39257E3DF617}" srcId="{05CE1898-DD9F-4966-8B0A-9769A7E88137}" destId="{663B83B3-3A65-4241-A3E6-9F35EB4CEEB2}" srcOrd="4" destOrd="0" parTransId="{4BC69641-D008-4A20-82A9-3E91BEFDB637}" sibTransId="{DA3380F6-F972-45D7-A0D7-6828B7A879AA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AF862099-6A86-4E30-90B5-14D8E1060455}" type="presParOf" srcId="{A75CA729-420E-4756-B6A9-89287A7B360A}" destId="{B1D4B9CA-5B0E-4B1B-A9C8-956CD37731BC}" srcOrd="0" destOrd="0" presId="urn:microsoft.com/office/officeart/2005/8/layout/hChevron3"/>
    <dgm:cxn modelId="{0BC32B66-A438-4911-9DF5-1539697905FB}" type="presParOf" srcId="{A75CA729-420E-4756-B6A9-89287A7B360A}" destId="{30963349-6B41-4EA0-8865-17F6AF210499}" srcOrd="1" destOrd="0" presId="urn:microsoft.com/office/officeart/2005/8/layout/hChevron3"/>
    <dgm:cxn modelId="{EAADB12B-4D76-4557-947F-BD99B48D8AD6}" type="presParOf" srcId="{A75CA729-420E-4756-B6A9-89287A7B360A}" destId="{E7816079-ADFC-4A62-B472-C4EC431B0271}" srcOrd="2" destOrd="0" presId="urn:microsoft.com/office/officeart/2005/8/layout/hChevron3"/>
    <dgm:cxn modelId="{ACEEAD86-94D1-4C3C-97E2-D202306FE8B3}" type="presParOf" srcId="{A75CA729-420E-4756-B6A9-89287A7B360A}" destId="{042ECBA2-8822-4D6B-B75A-F505EFBFA365}" srcOrd="3" destOrd="0" presId="urn:microsoft.com/office/officeart/2005/8/layout/hChevron3"/>
    <dgm:cxn modelId="{9194B1CA-84C5-4EDE-B2FC-0F5A3F559D90}" type="presParOf" srcId="{A75CA729-420E-4756-B6A9-89287A7B360A}" destId="{B0E47E11-13D5-4A2E-B473-FE4AD0F38535}" srcOrd="4" destOrd="0" presId="urn:microsoft.com/office/officeart/2005/8/layout/hChevron3"/>
    <dgm:cxn modelId="{A99A2258-EA92-497B-8759-47FA6AC1292B}" type="presParOf" srcId="{A75CA729-420E-4756-B6A9-89287A7B360A}" destId="{017CDF4E-BFF4-43EC-BC3F-CC37DC887874}" srcOrd="5" destOrd="0" presId="urn:microsoft.com/office/officeart/2005/8/layout/hChevron3"/>
    <dgm:cxn modelId="{E68FA8BF-B824-4B2D-BD53-123BF35DD5CD}" type="presParOf" srcId="{A75CA729-420E-4756-B6A9-89287A7B360A}" destId="{1F71BD40-7CC4-4D41-A7D0-D170C911E46E}" srcOrd="6" destOrd="0" presId="urn:microsoft.com/office/officeart/2005/8/layout/hChevron3"/>
    <dgm:cxn modelId="{FB20AB09-B446-4436-BCD5-1CA93AE2CF54}" type="presParOf" srcId="{A75CA729-420E-4756-B6A9-89287A7B360A}" destId="{82C5F98C-F6C6-4FB6-B73B-0917CAC3B30F}" srcOrd="7" destOrd="0" presId="urn:microsoft.com/office/officeart/2005/8/layout/hChevron3"/>
    <dgm:cxn modelId="{472AF91D-A672-482E-983E-C913888DAC12}" type="presParOf" srcId="{A75CA729-420E-4756-B6A9-89287A7B360A}" destId="{3762A73D-442D-4B93-8DBD-78D8369732FF}" srcOrd="8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dirty="0" smtClean="0"/>
            <a:t>找到</a:t>
          </a:r>
          <a:endParaRPr lang="zh-CN" altLang="en-US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dirty="0" smtClean="0"/>
            <a:t>拿到</a:t>
          </a:r>
          <a:endParaRPr lang="zh-CN" altLang="en-US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dirty="0" smtClean="0"/>
            <a:t>管理、使用</a:t>
          </a:r>
          <a:endParaRPr lang="zh-CN" altLang="en-US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FBE49EB-1D26-490C-9A3E-EBB7CC8273D2}" type="presOf" srcId="{00F46BD2-83AC-4CC7-A76C-4FF5FB237E81}" destId="{2743AD03-C9EE-4A13-B6F3-D1D1062BF619}" srcOrd="0" destOrd="0" presId="urn:microsoft.com/office/officeart/2005/8/layout/chevron1"/>
    <dgm:cxn modelId="{A1AB8D1A-9ACA-4B87-A600-1C826155493D}" type="presOf" srcId="{BD488E6D-76A3-40AC-A55C-D803D9D31A79}" destId="{491D3F8E-D3A2-4D69-9197-656A1503B39C}" srcOrd="0" destOrd="0" presId="urn:microsoft.com/office/officeart/2005/8/layout/chevron1"/>
    <dgm:cxn modelId="{8037C0CD-E089-4914-B149-6F4A02B755FE}" type="presOf" srcId="{05CE1898-DD9F-4966-8B0A-9769A7E88137}" destId="{6CE59560-1290-4CA5-A09E-9043DFF89D64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3FC01D47-4DA2-42DD-A83B-A4BC464EFC36}" type="presOf" srcId="{197C2E2F-F7A0-4B29-95CA-CA0FE27F3E89}" destId="{C7D1D021-65B4-4677-B8D2-E97AD60D9CD5}" srcOrd="0" destOrd="0" presId="urn:microsoft.com/office/officeart/2005/8/layout/chevron1"/>
    <dgm:cxn modelId="{82970880-6C53-4A0E-9A12-D1DE6AC4B828}" type="presParOf" srcId="{6CE59560-1290-4CA5-A09E-9043DFF89D64}" destId="{2743AD03-C9EE-4A13-B6F3-D1D1062BF619}" srcOrd="0" destOrd="0" presId="urn:microsoft.com/office/officeart/2005/8/layout/chevron1"/>
    <dgm:cxn modelId="{89C908A3-AC20-4FC7-A326-9E808B64CDBC}" type="presParOf" srcId="{6CE59560-1290-4CA5-A09E-9043DFF89D64}" destId="{EBAFF84A-6CB4-4271-8425-446FD980F5B5}" srcOrd="1" destOrd="0" presId="urn:microsoft.com/office/officeart/2005/8/layout/chevron1"/>
    <dgm:cxn modelId="{5470CB43-800B-4790-BA67-F0F08E93BFA6}" type="presParOf" srcId="{6CE59560-1290-4CA5-A09E-9043DFF89D64}" destId="{C7D1D021-65B4-4677-B8D2-E97AD60D9CD5}" srcOrd="2" destOrd="0" presId="urn:microsoft.com/office/officeart/2005/8/layout/chevron1"/>
    <dgm:cxn modelId="{21F28A86-C6AD-4C02-9B43-BEA06E08FFE5}" type="presParOf" srcId="{6CE59560-1290-4CA5-A09E-9043DFF89D64}" destId="{9145BE39-5761-42F5-8814-7FF271970F66}" srcOrd="3" destOrd="0" presId="urn:microsoft.com/office/officeart/2005/8/layout/chevron1"/>
    <dgm:cxn modelId="{6196A6FD-C28A-43F4-A9E5-93C8692B657D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CDE29B-56D8-4074-95C2-5294587885B6}" type="doc">
      <dgm:prSet loTypeId="urn:microsoft.com/office/officeart/2009/3/layout/StepU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F3ADC18-FBEF-49E3-9027-6FAEDF805076}">
      <dgm:prSet phldrT="[文本]"/>
      <dgm:spPr/>
      <dgm:t>
        <a:bodyPr/>
        <a:lstStyle/>
        <a:p>
          <a:r>
            <a:rPr lang="zh-CN" altLang="en-US" dirty="0" smtClean="0"/>
            <a:t>高级检索</a:t>
          </a:r>
          <a:endParaRPr lang="zh-CN" altLang="en-US" dirty="0"/>
        </a:p>
      </dgm:t>
    </dgm:pt>
    <dgm:pt modelId="{9A9A48A6-E9EB-4D46-8822-54C9C5C05D9D}" type="parTrans" cxnId="{CF5B1CCD-9F2F-4C44-BF63-A090B996DFB4}">
      <dgm:prSet/>
      <dgm:spPr/>
      <dgm:t>
        <a:bodyPr/>
        <a:lstStyle/>
        <a:p>
          <a:endParaRPr lang="zh-CN" altLang="en-US"/>
        </a:p>
      </dgm:t>
    </dgm:pt>
    <dgm:pt modelId="{A610708C-190F-4963-9EA3-65D035BBF0E2}" type="sibTrans" cxnId="{CF5B1CCD-9F2F-4C44-BF63-A090B996DFB4}">
      <dgm:prSet/>
      <dgm:spPr/>
      <dgm:t>
        <a:bodyPr/>
        <a:lstStyle/>
        <a:p>
          <a:endParaRPr lang="zh-CN" altLang="en-US"/>
        </a:p>
      </dgm:t>
    </dgm:pt>
    <dgm:pt modelId="{236D8E33-849C-47BF-818F-E0D82C92F8B6}">
      <dgm:prSet phldrT="[文本]"/>
      <dgm:spPr/>
      <dgm:t>
        <a:bodyPr/>
        <a:lstStyle/>
        <a:p>
          <a:r>
            <a:rPr lang="zh-CN" altLang="en-US" dirty="0" smtClean="0"/>
            <a:t>经典检索</a:t>
          </a:r>
          <a:endParaRPr lang="zh-CN" altLang="en-US" dirty="0"/>
        </a:p>
      </dgm:t>
    </dgm:pt>
    <dgm:pt modelId="{9C3B65AB-A991-407F-B8D5-B95BF37C93C9}" type="parTrans" cxnId="{F7E425D1-8490-4CFC-95A0-4F9DE587B4BE}">
      <dgm:prSet/>
      <dgm:spPr/>
      <dgm:t>
        <a:bodyPr/>
        <a:lstStyle/>
        <a:p>
          <a:endParaRPr lang="zh-CN" altLang="en-US"/>
        </a:p>
      </dgm:t>
    </dgm:pt>
    <dgm:pt modelId="{A05308EE-0823-49FB-BD27-030268DB0F76}" type="sibTrans" cxnId="{F7E425D1-8490-4CFC-95A0-4F9DE587B4BE}">
      <dgm:prSet/>
      <dgm:spPr/>
      <dgm:t>
        <a:bodyPr/>
        <a:lstStyle/>
        <a:p>
          <a:endParaRPr lang="zh-CN" altLang="en-US"/>
        </a:p>
      </dgm:t>
    </dgm:pt>
    <dgm:pt modelId="{88686C0E-F0BE-41E9-87EB-AFA4C5104A9E}">
      <dgm:prSet phldrT="[文本]"/>
      <dgm:spPr/>
      <dgm:t>
        <a:bodyPr/>
        <a:lstStyle/>
        <a:p>
          <a:r>
            <a:rPr lang="zh-CN" altLang="en-US" dirty="0" smtClean="0"/>
            <a:t>专业检索</a:t>
          </a:r>
          <a:endParaRPr lang="zh-CN" altLang="en-US" dirty="0"/>
        </a:p>
      </dgm:t>
    </dgm:pt>
    <dgm:pt modelId="{0CF3AB36-7872-48CD-A799-D55F5DB5ACDC}" type="parTrans" cxnId="{1B45DEEA-D35F-41EE-ADF9-CC01DABAA908}">
      <dgm:prSet/>
      <dgm:spPr/>
      <dgm:t>
        <a:bodyPr/>
        <a:lstStyle/>
        <a:p>
          <a:endParaRPr lang="zh-CN" altLang="en-US"/>
        </a:p>
      </dgm:t>
    </dgm:pt>
    <dgm:pt modelId="{96BF2397-CD5D-447C-9DF0-CFCA3E252953}" type="sibTrans" cxnId="{1B45DEEA-D35F-41EE-ADF9-CC01DABAA908}">
      <dgm:prSet/>
      <dgm:spPr/>
      <dgm:t>
        <a:bodyPr/>
        <a:lstStyle/>
        <a:p>
          <a:endParaRPr lang="zh-CN" altLang="en-US"/>
        </a:p>
      </dgm:t>
    </dgm:pt>
    <dgm:pt modelId="{D0003A32-BDAA-4F43-9380-223251FEA43B}" type="pres">
      <dgm:prSet presAssocID="{25CDE29B-56D8-4074-95C2-5294587885B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E52F22FC-9D42-4C26-91DD-84774347D8A0}" type="pres">
      <dgm:prSet presAssocID="{2F3ADC18-FBEF-49E3-9027-6FAEDF805076}" presName="composite" presStyleCnt="0"/>
      <dgm:spPr/>
      <dgm:t>
        <a:bodyPr/>
        <a:lstStyle/>
        <a:p>
          <a:endParaRPr lang="zh-CN" altLang="en-US"/>
        </a:p>
      </dgm:t>
    </dgm:pt>
    <dgm:pt modelId="{28D6D6C1-FFAF-4844-B5B0-E289C124E741}" type="pres">
      <dgm:prSet presAssocID="{2F3ADC18-FBEF-49E3-9027-6FAEDF805076}" presName="LShape" presStyleLbl="alignNode1" presStyleIdx="0" presStyleCnt="5"/>
      <dgm:spPr/>
      <dgm:t>
        <a:bodyPr/>
        <a:lstStyle/>
        <a:p>
          <a:endParaRPr lang="zh-CN" altLang="en-US"/>
        </a:p>
      </dgm:t>
    </dgm:pt>
    <dgm:pt modelId="{CAE3AAF1-CA74-47D5-B67A-B46175AC6478}" type="pres">
      <dgm:prSet presAssocID="{2F3ADC18-FBEF-49E3-9027-6FAEDF805076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34177ED-F4FD-4271-9A45-5285ABD0F032}" type="pres">
      <dgm:prSet presAssocID="{2F3ADC18-FBEF-49E3-9027-6FAEDF805076}" presName="Triangle" presStyleLbl="alignNode1" presStyleIdx="1" presStyleCnt="5"/>
      <dgm:spPr/>
      <dgm:t>
        <a:bodyPr/>
        <a:lstStyle/>
        <a:p>
          <a:endParaRPr lang="zh-CN" altLang="en-US"/>
        </a:p>
      </dgm:t>
    </dgm:pt>
    <dgm:pt modelId="{9E4CD8D0-5858-4AB4-A8D3-8D7A61436143}" type="pres">
      <dgm:prSet presAssocID="{A610708C-190F-4963-9EA3-65D035BBF0E2}" presName="sibTrans" presStyleCnt="0"/>
      <dgm:spPr/>
      <dgm:t>
        <a:bodyPr/>
        <a:lstStyle/>
        <a:p>
          <a:endParaRPr lang="zh-CN" altLang="en-US"/>
        </a:p>
      </dgm:t>
    </dgm:pt>
    <dgm:pt modelId="{EE42FD56-ADBB-4AF2-B7FD-E7A667803D74}" type="pres">
      <dgm:prSet presAssocID="{A610708C-190F-4963-9EA3-65D035BBF0E2}" presName="space" presStyleCnt="0"/>
      <dgm:spPr/>
      <dgm:t>
        <a:bodyPr/>
        <a:lstStyle/>
        <a:p>
          <a:endParaRPr lang="zh-CN" altLang="en-US"/>
        </a:p>
      </dgm:t>
    </dgm:pt>
    <dgm:pt modelId="{12540F98-1625-4F1A-A223-9E50D0592ACE}" type="pres">
      <dgm:prSet presAssocID="{236D8E33-849C-47BF-818F-E0D82C92F8B6}" presName="composite" presStyleCnt="0"/>
      <dgm:spPr/>
      <dgm:t>
        <a:bodyPr/>
        <a:lstStyle/>
        <a:p>
          <a:endParaRPr lang="zh-CN" altLang="en-US"/>
        </a:p>
      </dgm:t>
    </dgm:pt>
    <dgm:pt modelId="{3A82B013-247D-4E14-831B-A7A249B8BA92}" type="pres">
      <dgm:prSet presAssocID="{236D8E33-849C-47BF-818F-E0D82C92F8B6}" presName="LShape" presStyleLbl="alignNode1" presStyleIdx="2" presStyleCnt="5"/>
      <dgm:spPr/>
      <dgm:t>
        <a:bodyPr/>
        <a:lstStyle/>
        <a:p>
          <a:endParaRPr lang="zh-CN" altLang="en-US"/>
        </a:p>
      </dgm:t>
    </dgm:pt>
    <dgm:pt modelId="{03D21944-8CDC-4CEB-9D11-3837FE4BA60E}" type="pres">
      <dgm:prSet presAssocID="{236D8E33-849C-47BF-818F-E0D82C92F8B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A45F63-DEB1-4877-89BD-3C2097BF8C0A}" type="pres">
      <dgm:prSet presAssocID="{236D8E33-849C-47BF-818F-E0D82C92F8B6}" presName="Triangle" presStyleLbl="alignNode1" presStyleIdx="3" presStyleCnt="5"/>
      <dgm:spPr/>
      <dgm:t>
        <a:bodyPr/>
        <a:lstStyle/>
        <a:p>
          <a:endParaRPr lang="zh-CN" altLang="en-US"/>
        </a:p>
      </dgm:t>
    </dgm:pt>
    <dgm:pt modelId="{77014A19-C618-4124-A2B7-CA1C59F0CBA0}" type="pres">
      <dgm:prSet presAssocID="{A05308EE-0823-49FB-BD27-030268DB0F76}" presName="sibTrans" presStyleCnt="0"/>
      <dgm:spPr/>
      <dgm:t>
        <a:bodyPr/>
        <a:lstStyle/>
        <a:p>
          <a:endParaRPr lang="zh-CN" altLang="en-US"/>
        </a:p>
      </dgm:t>
    </dgm:pt>
    <dgm:pt modelId="{B1C95D27-CFCF-4024-A049-CE3868D26BB6}" type="pres">
      <dgm:prSet presAssocID="{A05308EE-0823-49FB-BD27-030268DB0F76}" presName="space" presStyleCnt="0"/>
      <dgm:spPr/>
      <dgm:t>
        <a:bodyPr/>
        <a:lstStyle/>
        <a:p>
          <a:endParaRPr lang="zh-CN" altLang="en-US"/>
        </a:p>
      </dgm:t>
    </dgm:pt>
    <dgm:pt modelId="{F97C0009-B634-47CE-8133-70A3297157D8}" type="pres">
      <dgm:prSet presAssocID="{88686C0E-F0BE-41E9-87EB-AFA4C5104A9E}" presName="composite" presStyleCnt="0"/>
      <dgm:spPr/>
      <dgm:t>
        <a:bodyPr/>
        <a:lstStyle/>
        <a:p>
          <a:endParaRPr lang="zh-CN" altLang="en-US"/>
        </a:p>
      </dgm:t>
    </dgm:pt>
    <dgm:pt modelId="{39C7A95D-D1CA-496E-BC79-DCD8844694F4}" type="pres">
      <dgm:prSet presAssocID="{88686C0E-F0BE-41E9-87EB-AFA4C5104A9E}" presName="LShape" presStyleLbl="alignNode1" presStyleIdx="4" presStyleCnt="5"/>
      <dgm:spPr/>
      <dgm:t>
        <a:bodyPr/>
        <a:lstStyle/>
        <a:p>
          <a:endParaRPr lang="zh-CN" altLang="en-US"/>
        </a:p>
      </dgm:t>
    </dgm:pt>
    <dgm:pt modelId="{0D7CDED6-3DB9-4C24-9897-755A1BAB0685}" type="pres">
      <dgm:prSet presAssocID="{88686C0E-F0BE-41E9-87EB-AFA4C5104A9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C731C3E-CC81-44F6-846F-4F157A9D1F70}" type="presOf" srcId="{25CDE29B-56D8-4074-95C2-5294587885B6}" destId="{D0003A32-BDAA-4F43-9380-223251FEA43B}" srcOrd="0" destOrd="0" presId="urn:microsoft.com/office/officeart/2009/3/layout/StepUpProcess"/>
    <dgm:cxn modelId="{F7E425D1-8490-4CFC-95A0-4F9DE587B4BE}" srcId="{25CDE29B-56D8-4074-95C2-5294587885B6}" destId="{236D8E33-849C-47BF-818F-E0D82C92F8B6}" srcOrd="1" destOrd="0" parTransId="{9C3B65AB-A991-407F-B8D5-B95BF37C93C9}" sibTransId="{A05308EE-0823-49FB-BD27-030268DB0F76}"/>
    <dgm:cxn modelId="{D38ABC9E-C570-4F3C-87AC-E5E2E49E8A16}" type="presOf" srcId="{236D8E33-849C-47BF-818F-E0D82C92F8B6}" destId="{03D21944-8CDC-4CEB-9D11-3837FE4BA60E}" srcOrd="0" destOrd="0" presId="urn:microsoft.com/office/officeart/2009/3/layout/StepUpProcess"/>
    <dgm:cxn modelId="{CF5B1CCD-9F2F-4C44-BF63-A090B996DFB4}" srcId="{25CDE29B-56D8-4074-95C2-5294587885B6}" destId="{2F3ADC18-FBEF-49E3-9027-6FAEDF805076}" srcOrd="0" destOrd="0" parTransId="{9A9A48A6-E9EB-4D46-8822-54C9C5C05D9D}" sibTransId="{A610708C-190F-4963-9EA3-65D035BBF0E2}"/>
    <dgm:cxn modelId="{A870993A-C789-4528-B7AE-F853931829A8}" type="presOf" srcId="{88686C0E-F0BE-41E9-87EB-AFA4C5104A9E}" destId="{0D7CDED6-3DB9-4C24-9897-755A1BAB0685}" srcOrd="0" destOrd="0" presId="urn:microsoft.com/office/officeart/2009/3/layout/StepUpProcess"/>
    <dgm:cxn modelId="{10AFE5DF-58A8-440D-B70E-768E91601674}" type="presOf" srcId="{2F3ADC18-FBEF-49E3-9027-6FAEDF805076}" destId="{CAE3AAF1-CA74-47D5-B67A-B46175AC6478}" srcOrd="0" destOrd="0" presId="urn:microsoft.com/office/officeart/2009/3/layout/StepUpProcess"/>
    <dgm:cxn modelId="{1B45DEEA-D35F-41EE-ADF9-CC01DABAA908}" srcId="{25CDE29B-56D8-4074-95C2-5294587885B6}" destId="{88686C0E-F0BE-41E9-87EB-AFA4C5104A9E}" srcOrd="2" destOrd="0" parTransId="{0CF3AB36-7872-48CD-A799-D55F5DB5ACDC}" sibTransId="{96BF2397-CD5D-447C-9DF0-CFCA3E252953}"/>
    <dgm:cxn modelId="{DC4DBFA2-39AF-4EB4-A599-C6B6AF8B580E}" type="presParOf" srcId="{D0003A32-BDAA-4F43-9380-223251FEA43B}" destId="{E52F22FC-9D42-4C26-91DD-84774347D8A0}" srcOrd="0" destOrd="0" presId="urn:microsoft.com/office/officeart/2009/3/layout/StepUpProcess"/>
    <dgm:cxn modelId="{A26AC54D-E8B5-4011-9417-14DCF687ADF3}" type="presParOf" srcId="{E52F22FC-9D42-4C26-91DD-84774347D8A0}" destId="{28D6D6C1-FFAF-4844-B5B0-E289C124E741}" srcOrd="0" destOrd="0" presId="urn:microsoft.com/office/officeart/2009/3/layout/StepUpProcess"/>
    <dgm:cxn modelId="{69DF862D-FDDA-435A-A184-98DEAED21363}" type="presParOf" srcId="{E52F22FC-9D42-4C26-91DD-84774347D8A0}" destId="{CAE3AAF1-CA74-47D5-B67A-B46175AC6478}" srcOrd="1" destOrd="0" presId="urn:microsoft.com/office/officeart/2009/3/layout/StepUpProcess"/>
    <dgm:cxn modelId="{F60309C5-5966-446D-A53A-C6404DB3F425}" type="presParOf" srcId="{E52F22FC-9D42-4C26-91DD-84774347D8A0}" destId="{A34177ED-F4FD-4271-9A45-5285ABD0F032}" srcOrd="2" destOrd="0" presId="urn:microsoft.com/office/officeart/2009/3/layout/StepUpProcess"/>
    <dgm:cxn modelId="{43DB0893-7246-4F57-A514-73BC9A9CDAD9}" type="presParOf" srcId="{D0003A32-BDAA-4F43-9380-223251FEA43B}" destId="{9E4CD8D0-5858-4AB4-A8D3-8D7A61436143}" srcOrd="1" destOrd="0" presId="urn:microsoft.com/office/officeart/2009/3/layout/StepUpProcess"/>
    <dgm:cxn modelId="{1ED0398D-5EFF-499B-86DD-6C9D3ACA9A3C}" type="presParOf" srcId="{9E4CD8D0-5858-4AB4-A8D3-8D7A61436143}" destId="{EE42FD56-ADBB-4AF2-B7FD-E7A667803D74}" srcOrd="0" destOrd="0" presId="urn:microsoft.com/office/officeart/2009/3/layout/StepUpProcess"/>
    <dgm:cxn modelId="{7D9F850F-9710-472C-8606-9E3E7F3D548C}" type="presParOf" srcId="{D0003A32-BDAA-4F43-9380-223251FEA43B}" destId="{12540F98-1625-4F1A-A223-9E50D0592ACE}" srcOrd="2" destOrd="0" presId="urn:microsoft.com/office/officeart/2009/3/layout/StepUpProcess"/>
    <dgm:cxn modelId="{9F4CF82F-02B1-4017-AC68-29D6CCF6521D}" type="presParOf" srcId="{12540F98-1625-4F1A-A223-9E50D0592ACE}" destId="{3A82B013-247D-4E14-831B-A7A249B8BA92}" srcOrd="0" destOrd="0" presId="urn:microsoft.com/office/officeart/2009/3/layout/StepUpProcess"/>
    <dgm:cxn modelId="{9A423D8D-3D0D-471E-9833-FEAFBA553A78}" type="presParOf" srcId="{12540F98-1625-4F1A-A223-9E50D0592ACE}" destId="{03D21944-8CDC-4CEB-9D11-3837FE4BA60E}" srcOrd="1" destOrd="0" presId="urn:microsoft.com/office/officeart/2009/3/layout/StepUpProcess"/>
    <dgm:cxn modelId="{C7E83E9A-8019-4D8F-B9F7-B22074C03D3D}" type="presParOf" srcId="{12540F98-1625-4F1A-A223-9E50D0592ACE}" destId="{2AA45F63-DEB1-4877-89BD-3C2097BF8C0A}" srcOrd="2" destOrd="0" presId="urn:microsoft.com/office/officeart/2009/3/layout/StepUpProcess"/>
    <dgm:cxn modelId="{F9E35922-B5EC-48E0-89B9-B2D689002307}" type="presParOf" srcId="{D0003A32-BDAA-4F43-9380-223251FEA43B}" destId="{77014A19-C618-4124-A2B7-CA1C59F0CBA0}" srcOrd="3" destOrd="0" presId="urn:microsoft.com/office/officeart/2009/3/layout/StepUpProcess"/>
    <dgm:cxn modelId="{BC5ABC9F-B80B-445A-8274-E6BC14B6664F}" type="presParOf" srcId="{77014A19-C618-4124-A2B7-CA1C59F0CBA0}" destId="{B1C95D27-CFCF-4024-A049-CE3868D26BB6}" srcOrd="0" destOrd="0" presId="urn:microsoft.com/office/officeart/2009/3/layout/StepUpProcess"/>
    <dgm:cxn modelId="{EC9DE257-2644-40DB-AD69-54A25E5C3FAD}" type="presParOf" srcId="{D0003A32-BDAA-4F43-9380-223251FEA43B}" destId="{F97C0009-B634-47CE-8133-70A3297157D8}" srcOrd="4" destOrd="0" presId="urn:microsoft.com/office/officeart/2009/3/layout/StepUpProcess"/>
    <dgm:cxn modelId="{4CEF9F9F-BB08-4BD8-975A-46834B204DDC}" type="presParOf" srcId="{F97C0009-B634-47CE-8133-70A3297157D8}" destId="{39C7A95D-D1CA-496E-BC79-DCD8844694F4}" srcOrd="0" destOrd="0" presId="urn:microsoft.com/office/officeart/2009/3/layout/StepUpProcess"/>
    <dgm:cxn modelId="{E4B1C4E7-A12E-44E1-869B-78EEC0A6E5AF}" type="presParOf" srcId="{F97C0009-B634-47CE-8133-70A3297157D8}" destId="{0D7CDED6-3DB9-4C24-9897-755A1BAB0685}" srcOrd="1" destOrd="0" presId="urn:microsoft.com/office/officeart/2009/3/layout/StepUp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dirty="0" smtClean="0"/>
            <a:t>找到</a:t>
          </a:r>
          <a:endParaRPr lang="zh-CN" altLang="en-US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dirty="0" smtClean="0"/>
            <a:t>拿到</a:t>
          </a:r>
          <a:endParaRPr lang="zh-CN" altLang="en-US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dirty="0" smtClean="0"/>
            <a:t>管理、使用</a:t>
          </a:r>
          <a:endParaRPr lang="zh-CN" altLang="en-US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D71D939-F802-4720-88A8-F1510D3E2274}" type="presOf" srcId="{197C2E2F-F7A0-4B29-95CA-CA0FE27F3E89}" destId="{C7D1D021-65B4-4677-B8D2-E97AD60D9CD5}" srcOrd="0" destOrd="0" presId="urn:microsoft.com/office/officeart/2005/8/layout/chevron1"/>
    <dgm:cxn modelId="{D3CDDC19-4C63-4D26-8E27-5A82368E9E21}" type="presOf" srcId="{BD488E6D-76A3-40AC-A55C-D803D9D31A79}" destId="{491D3F8E-D3A2-4D69-9197-656A1503B39C}" srcOrd="0" destOrd="0" presId="urn:microsoft.com/office/officeart/2005/8/layout/chevron1"/>
    <dgm:cxn modelId="{231998FE-7F52-47CE-BC5E-9631DB219ADF}" type="presOf" srcId="{05CE1898-DD9F-4966-8B0A-9769A7E88137}" destId="{6CE59560-1290-4CA5-A09E-9043DFF89D64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7A340D68-DCF4-4582-898A-3C7D2D64AAB7}" type="presOf" srcId="{00F46BD2-83AC-4CC7-A76C-4FF5FB237E81}" destId="{2743AD03-C9EE-4A13-B6F3-D1D1062BF619}" srcOrd="0" destOrd="0" presId="urn:microsoft.com/office/officeart/2005/8/layout/chevron1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9C060F78-1D29-46CA-9177-8E88542ED8E8}" type="presParOf" srcId="{6CE59560-1290-4CA5-A09E-9043DFF89D64}" destId="{2743AD03-C9EE-4A13-B6F3-D1D1062BF619}" srcOrd="0" destOrd="0" presId="urn:microsoft.com/office/officeart/2005/8/layout/chevron1"/>
    <dgm:cxn modelId="{E5523C5F-135A-4AA8-A70C-8CA21185FA60}" type="presParOf" srcId="{6CE59560-1290-4CA5-A09E-9043DFF89D64}" destId="{EBAFF84A-6CB4-4271-8425-446FD980F5B5}" srcOrd="1" destOrd="0" presId="urn:microsoft.com/office/officeart/2005/8/layout/chevron1"/>
    <dgm:cxn modelId="{782001B0-D20D-4716-A0BE-5BE68B6D3B62}" type="presParOf" srcId="{6CE59560-1290-4CA5-A09E-9043DFF89D64}" destId="{C7D1D021-65B4-4677-B8D2-E97AD60D9CD5}" srcOrd="2" destOrd="0" presId="urn:microsoft.com/office/officeart/2005/8/layout/chevron1"/>
    <dgm:cxn modelId="{0ACD6641-0C56-4904-B333-7A7819C806C7}" type="presParOf" srcId="{6CE59560-1290-4CA5-A09E-9043DFF89D64}" destId="{9145BE39-5761-42F5-8814-7FF271970F66}" srcOrd="3" destOrd="0" presId="urn:microsoft.com/office/officeart/2005/8/layout/chevron1"/>
    <dgm:cxn modelId="{B433E3D8-8247-4E57-9F0B-4B97C748C07A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b="1" dirty="0" smtClean="0"/>
            <a:t>找到</a:t>
          </a:r>
          <a:endParaRPr lang="zh-CN" altLang="en-US" b="1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b="1" dirty="0" smtClean="0"/>
            <a:t>拿到</a:t>
          </a:r>
          <a:endParaRPr lang="zh-CN" altLang="en-US" b="1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b="1" dirty="0" smtClean="0"/>
            <a:t>管理、使用</a:t>
          </a:r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9E48184-64FB-4102-B5D9-E8D464C44DFA}" type="presOf" srcId="{00F46BD2-83AC-4CC7-A76C-4FF5FB237E81}" destId="{2743AD03-C9EE-4A13-B6F3-D1D1062BF619}" srcOrd="0" destOrd="0" presId="urn:microsoft.com/office/officeart/2005/8/layout/chevron1"/>
    <dgm:cxn modelId="{4FD6D09C-078F-4D93-9453-C3380473CDC8}" type="presOf" srcId="{197C2E2F-F7A0-4B29-95CA-CA0FE27F3E89}" destId="{C7D1D021-65B4-4677-B8D2-E97AD60D9CD5}" srcOrd="0" destOrd="0" presId="urn:microsoft.com/office/officeart/2005/8/layout/chevron1"/>
    <dgm:cxn modelId="{BCF871A2-B536-4863-A4D4-0F07AFB95C89}" type="presOf" srcId="{05CE1898-DD9F-4966-8B0A-9769A7E88137}" destId="{6CE59560-1290-4CA5-A09E-9043DFF89D64}" srcOrd="0" destOrd="0" presId="urn:microsoft.com/office/officeart/2005/8/layout/chevron1"/>
    <dgm:cxn modelId="{44C3DE97-44C3-4F72-837E-78F4A15C9978}" type="presOf" srcId="{BD488E6D-76A3-40AC-A55C-D803D9D31A79}" destId="{491D3F8E-D3A2-4D69-9197-656A1503B39C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0A73DD4F-F488-43E3-9661-FC18C611DE3B}" type="presParOf" srcId="{6CE59560-1290-4CA5-A09E-9043DFF89D64}" destId="{2743AD03-C9EE-4A13-B6F3-D1D1062BF619}" srcOrd="0" destOrd="0" presId="urn:microsoft.com/office/officeart/2005/8/layout/chevron1"/>
    <dgm:cxn modelId="{79632F62-4B41-4B2E-8619-0A2D336AAB9C}" type="presParOf" srcId="{6CE59560-1290-4CA5-A09E-9043DFF89D64}" destId="{EBAFF84A-6CB4-4271-8425-446FD980F5B5}" srcOrd="1" destOrd="0" presId="urn:microsoft.com/office/officeart/2005/8/layout/chevron1"/>
    <dgm:cxn modelId="{DC96F753-522C-490C-AC23-C51D7D49392B}" type="presParOf" srcId="{6CE59560-1290-4CA5-A09E-9043DFF89D64}" destId="{C7D1D021-65B4-4677-B8D2-E97AD60D9CD5}" srcOrd="2" destOrd="0" presId="urn:microsoft.com/office/officeart/2005/8/layout/chevron1"/>
    <dgm:cxn modelId="{C3B1B65E-ADDF-48B5-A8CC-F29A48F6C5AD}" type="presParOf" srcId="{6CE59560-1290-4CA5-A09E-9043DFF89D64}" destId="{9145BE39-5761-42F5-8814-7FF271970F66}" srcOrd="3" destOrd="0" presId="urn:microsoft.com/office/officeart/2005/8/layout/chevron1"/>
    <dgm:cxn modelId="{36A72F21-40E3-4C78-B844-14F558E3062D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dirty="0" smtClean="0"/>
            <a:t>找到</a:t>
          </a:r>
          <a:endParaRPr lang="zh-CN" altLang="en-US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dirty="0" smtClean="0"/>
            <a:t>拿到</a:t>
          </a:r>
          <a:endParaRPr lang="zh-CN" altLang="en-US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dirty="0" smtClean="0"/>
            <a:t>管理、使用</a:t>
          </a:r>
          <a:endParaRPr lang="zh-CN" altLang="en-US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1CE03CB-3573-405D-AC00-2C4CC32D4D2E}" type="presOf" srcId="{05CE1898-DD9F-4966-8B0A-9769A7E88137}" destId="{6CE59560-1290-4CA5-A09E-9043DFF89D64}" srcOrd="0" destOrd="0" presId="urn:microsoft.com/office/officeart/2005/8/layout/chevron1"/>
    <dgm:cxn modelId="{D6250A4D-6081-4EAC-99B6-287CDAB915FA}" type="presOf" srcId="{197C2E2F-F7A0-4B29-95CA-CA0FE27F3E89}" destId="{C7D1D021-65B4-4677-B8D2-E97AD60D9CD5}" srcOrd="0" destOrd="0" presId="urn:microsoft.com/office/officeart/2005/8/layout/chevron1"/>
    <dgm:cxn modelId="{09B5817C-63D4-413F-A59D-CEF98EA5E482}" type="presOf" srcId="{BD488E6D-76A3-40AC-A55C-D803D9D31A79}" destId="{491D3F8E-D3A2-4D69-9197-656A1503B39C}" srcOrd="0" destOrd="0" presId="urn:microsoft.com/office/officeart/2005/8/layout/chevron1"/>
    <dgm:cxn modelId="{95645358-0F0D-4C38-A4A4-18E3F5005780}" type="presOf" srcId="{00F46BD2-83AC-4CC7-A76C-4FF5FB237E81}" destId="{2743AD03-C9EE-4A13-B6F3-D1D1062BF619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490A5C72-2986-43C4-906F-DC7425748677}" type="presParOf" srcId="{6CE59560-1290-4CA5-A09E-9043DFF89D64}" destId="{2743AD03-C9EE-4A13-B6F3-D1D1062BF619}" srcOrd="0" destOrd="0" presId="urn:microsoft.com/office/officeart/2005/8/layout/chevron1"/>
    <dgm:cxn modelId="{3A7B4BBF-CB27-4D7E-96E5-7FDB755F5EA2}" type="presParOf" srcId="{6CE59560-1290-4CA5-A09E-9043DFF89D64}" destId="{EBAFF84A-6CB4-4271-8425-446FD980F5B5}" srcOrd="1" destOrd="0" presId="urn:microsoft.com/office/officeart/2005/8/layout/chevron1"/>
    <dgm:cxn modelId="{A8DF494C-033B-4BCD-82E0-DB40C8D11802}" type="presParOf" srcId="{6CE59560-1290-4CA5-A09E-9043DFF89D64}" destId="{C7D1D021-65B4-4677-B8D2-E97AD60D9CD5}" srcOrd="2" destOrd="0" presId="urn:microsoft.com/office/officeart/2005/8/layout/chevron1"/>
    <dgm:cxn modelId="{322C4C62-F0C5-41E2-B324-52B924707089}" type="presParOf" srcId="{6CE59560-1290-4CA5-A09E-9043DFF89D64}" destId="{9145BE39-5761-42F5-8814-7FF271970F66}" srcOrd="3" destOrd="0" presId="urn:microsoft.com/office/officeart/2005/8/layout/chevron1"/>
    <dgm:cxn modelId="{6D6DB5C1-D3BA-4DAE-B7DB-BC6C1BD28FE6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dirty="0" smtClean="0"/>
            <a:t>找到</a:t>
          </a:r>
          <a:endParaRPr lang="zh-CN" altLang="en-US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dirty="0" smtClean="0"/>
            <a:t>拿到</a:t>
          </a:r>
          <a:endParaRPr lang="zh-CN" altLang="en-US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dirty="0" smtClean="0"/>
            <a:t>管理、使用</a:t>
          </a:r>
          <a:endParaRPr lang="zh-CN" altLang="en-US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F003828-C79D-4A76-B4F3-B5AEF37F59DC}" type="presOf" srcId="{197C2E2F-F7A0-4B29-95CA-CA0FE27F3E89}" destId="{C7D1D021-65B4-4677-B8D2-E97AD60D9CD5}" srcOrd="0" destOrd="0" presId="urn:microsoft.com/office/officeart/2005/8/layout/chevron1"/>
    <dgm:cxn modelId="{F10E98B5-F865-43E6-B2CE-484638C0AA48}" type="presOf" srcId="{BD488E6D-76A3-40AC-A55C-D803D9D31A79}" destId="{491D3F8E-D3A2-4D69-9197-656A1503B39C}" srcOrd="0" destOrd="0" presId="urn:microsoft.com/office/officeart/2005/8/layout/chevron1"/>
    <dgm:cxn modelId="{198E49F8-0A64-4A0A-9CF2-6C741798F201}" type="presOf" srcId="{00F46BD2-83AC-4CC7-A76C-4FF5FB237E81}" destId="{2743AD03-C9EE-4A13-B6F3-D1D1062BF619}" srcOrd="0" destOrd="0" presId="urn:microsoft.com/office/officeart/2005/8/layout/chevron1"/>
    <dgm:cxn modelId="{0F86966B-465F-4F39-8A0F-FADF1F7FF410}" type="presOf" srcId="{05CE1898-DD9F-4966-8B0A-9769A7E88137}" destId="{6CE59560-1290-4CA5-A09E-9043DFF89D64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6EC67561-2F26-47E9-8D0A-23E54539CBEE}" type="presParOf" srcId="{6CE59560-1290-4CA5-A09E-9043DFF89D64}" destId="{2743AD03-C9EE-4A13-B6F3-D1D1062BF619}" srcOrd="0" destOrd="0" presId="urn:microsoft.com/office/officeart/2005/8/layout/chevron1"/>
    <dgm:cxn modelId="{0ABDDC55-A45D-49A6-BA80-A89F840DA00F}" type="presParOf" srcId="{6CE59560-1290-4CA5-A09E-9043DFF89D64}" destId="{EBAFF84A-6CB4-4271-8425-446FD980F5B5}" srcOrd="1" destOrd="0" presId="urn:microsoft.com/office/officeart/2005/8/layout/chevron1"/>
    <dgm:cxn modelId="{320E0394-8B4D-4C18-8CE9-9C6CEC8A4146}" type="presParOf" srcId="{6CE59560-1290-4CA5-A09E-9043DFF89D64}" destId="{C7D1D021-65B4-4677-B8D2-E97AD60D9CD5}" srcOrd="2" destOrd="0" presId="urn:microsoft.com/office/officeart/2005/8/layout/chevron1"/>
    <dgm:cxn modelId="{ACB7CB9C-FCC8-4412-B787-42B5EBCED4A0}" type="presParOf" srcId="{6CE59560-1290-4CA5-A09E-9043DFF89D64}" destId="{9145BE39-5761-42F5-8814-7FF271970F66}" srcOrd="3" destOrd="0" presId="urn:microsoft.com/office/officeart/2005/8/layout/chevron1"/>
    <dgm:cxn modelId="{49E2C89B-A0FF-4FDD-ACCC-87E66309454A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CE1898-DD9F-4966-8B0A-9769A7E88137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F46BD2-83AC-4CC7-A76C-4FF5FB237E81}">
      <dgm:prSet phldrT="[文本]"/>
      <dgm:spPr/>
      <dgm:t>
        <a:bodyPr/>
        <a:lstStyle/>
        <a:p>
          <a:r>
            <a:rPr lang="zh-CN" altLang="en-US" dirty="0" smtClean="0"/>
            <a:t>找到</a:t>
          </a:r>
          <a:endParaRPr lang="zh-CN" altLang="en-US" dirty="0"/>
        </a:p>
      </dgm:t>
    </dgm:pt>
    <dgm:pt modelId="{0A54FCB6-7EBC-483E-8634-E1D9F37A0CCD}" type="par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2CF3FDAA-1709-4291-9F09-04DC55AF4DDF}" type="sibTrans" cxnId="{E45814A2-3BC8-43C6-AA3D-F3B68CCB1526}">
      <dgm:prSet/>
      <dgm:spPr/>
      <dgm:t>
        <a:bodyPr/>
        <a:lstStyle/>
        <a:p>
          <a:endParaRPr lang="zh-CN" altLang="en-US"/>
        </a:p>
      </dgm:t>
    </dgm:pt>
    <dgm:pt modelId="{197C2E2F-F7A0-4B29-95CA-CA0FE27F3E89}">
      <dgm:prSet phldrT="[文本]"/>
      <dgm:spPr/>
      <dgm:t>
        <a:bodyPr/>
        <a:lstStyle/>
        <a:p>
          <a:r>
            <a:rPr lang="zh-CN" altLang="en-US" dirty="0" smtClean="0"/>
            <a:t>拿到</a:t>
          </a:r>
          <a:endParaRPr lang="zh-CN" altLang="en-US" dirty="0"/>
        </a:p>
      </dgm:t>
    </dgm:pt>
    <dgm:pt modelId="{61DAD6A3-1738-47A5-9674-F293A4F25FF6}" type="par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76211A45-C3D1-4B6A-8ACA-FD56EA6703DB}" type="sibTrans" cxnId="{20437906-B651-4A79-85B1-32BBC2EFF09E}">
      <dgm:prSet/>
      <dgm:spPr/>
      <dgm:t>
        <a:bodyPr/>
        <a:lstStyle/>
        <a:p>
          <a:endParaRPr lang="zh-CN" altLang="en-US"/>
        </a:p>
      </dgm:t>
    </dgm:pt>
    <dgm:pt modelId="{BD488E6D-76A3-40AC-A55C-D803D9D31A79}">
      <dgm:prSet phldrT="[文本]"/>
      <dgm:spPr/>
      <dgm:t>
        <a:bodyPr/>
        <a:lstStyle/>
        <a:p>
          <a:r>
            <a:rPr lang="zh-CN" altLang="en-US" dirty="0" smtClean="0"/>
            <a:t>管理、使用</a:t>
          </a:r>
          <a:endParaRPr lang="zh-CN" altLang="en-US" dirty="0"/>
        </a:p>
      </dgm:t>
    </dgm:pt>
    <dgm:pt modelId="{6513882E-09B5-4253-B20B-BA422FE5E881}" type="par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AE150426-C81A-4598-AE3A-EA790E9731F9}" type="sibTrans" cxnId="{B4ADAAB1-3827-4325-938B-C9F29F6D680E}">
      <dgm:prSet/>
      <dgm:spPr/>
      <dgm:t>
        <a:bodyPr/>
        <a:lstStyle/>
        <a:p>
          <a:endParaRPr lang="zh-CN" altLang="en-US"/>
        </a:p>
      </dgm:t>
    </dgm:pt>
    <dgm:pt modelId="{6CE59560-1290-4CA5-A09E-9043DFF89D64}" type="pres">
      <dgm:prSet presAssocID="{05CE1898-DD9F-4966-8B0A-9769A7E88137}" presName="Name0" presStyleCnt="0">
        <dgm:presLayoutVars>
          <dgm:dir/>
          <dgm:animLvl val="lvl"/>
          <dgm:resizeHandles val="exact"/>
        </dgm:presLayoutVars>
      </dgm:prSet>
      <dgm:spPr/>
    </dgm:pt>
    <dgm:pt modelId="{2743AD03-C9EE-4A13-B6F3-D1D1062BF619}" type="pres">
      <dgm:prSet presAssocID="{00F46BD2-83AC-4CC7-A76C-4FF5FB237E8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AFF84A-6CB4-4271-8425-446FD980F5B5}" type="pres">
      <dgm:prSet presAssocID="{2CF3FDAA-1709-4291-9F09-04DC55AF4DDF}" presName="parTxOnlySpace" presStyleCnt="0"/>
      <dgm:spPr/>
    </dgm:pt>
    <dgm:pt modelId="{C7D1D021-65B4-4677-B8D2-E97AD60D9CD5}" type="pres">
      <dgm:prSet presAssocID="{197C2E2F-F7A0-4B29-95CA-CA0FE27F3E8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45BE39-5761-42F5-8814-7FF271970F66}" type="pres">
      <dgm:prSet presAssocID="{76211A45-C3D1-4B6A-8ACA-FD56EA6703DB}" presName="parTxOnlySpace" presStyleCnt="0"/>
      <dgm:spPr/>
    </dgm:pt>
    <dgm:pt modelId="{491D3F8E-D3A2-4D69-9197-656A1503B39C}" type="pres">
      <dgm:prSet presAssocID="{BD488E6D-76A3-40AC-A55C-D803D9D31A7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AC88B0E-2D48-4556-A571-07B3BB56C91F}" type="presOf" srcId="{BD488E6D-76A3-40AC-A55C-D803D9D31A79}" destId="{491D3F8E-D3A2-4D69-9197-656A1503B39C}" srcOrd="0" destOrd="0" presId="urn:microsoft.com/office/officeart/2005/8/layout/chevron1"/>
    <dgm:cxn modelId="{66E6A417-4F66-438F-A9DB-0C9115DD020D}" type="presOf" srcId="{00F46BD2-83AC-4CC7-A76C-4FF5FB237E81}" destId="{2743AD03-C9EE-4A13-B6F3-D1D1062BF619}" srcOrd="0" destOrd="0" presId="urn:microsoft.com/office/officeart/2005/8/layout/chevron1"/>
    <dgm:cxn modelId="{2FBBF744-6EC5-4C03-8965-DE2ED8EB3EA2}" type="presOf" srcId="{05CE1898-DD9F-4966-8B0A-9769A7E88137}" destId="{6CE59560-1290-4CA5-A09E-9043DFF89D64}" srcOrd="0" destOrd="0" presId="urn:microsoft.com/office/officeart/2005/8/layout/chevron1"/>
    <dgm:cxn modelId="{E45814A2-3BC8-43C6-AA3D-F3B68CCB1526}" srcId="{05CE1898-DD9F-4966-8B0A-9769A7E88137}" destId="{00F46BD2-83AC-4CC7-A76C-4FF5FB237E81}" srcOrd="0" destOrd="0" parTransId="{0A54FCB6-7EBC-483E-8634-E1D9F37A0CCD}" sibTransId="{2CF3FDAA-1709-4291-9F09-04DC55AF4DDF}"/>
    <dgm:cxn modelId="{20437906-B651-4A79-85B1-32BBC2EFF09E}" srcId="{05CE1898-DD9F-4966-8B0A-9769A7E88137}" destId="{197C2E2F-F7A0-4B29-95CA-CA0FE27F3E89}" srcOrd="1" destOrd="0" parTransId="{61DAD6A3-1738-47A5-9674-F293A4F25FF6}" sibTransId="{76211A45-C3D1-4B6A-8ACA-FD56EA6703DB}"/>
    <dgm:cxn modelId="{685A1A04-0D26-4398-9574-A4342B9CAB60}" type="presOf" srcId="{197C2E2F-F7A0-4B29-95CA-CA0FE27F3E89}" destId="{C7D1D021-65B4-4677-B8D2-E97AD60D9CD5}" srcOrd="0" destOrd="0" presId="urn:microsoft.com/office/officeart/2005/8/layout/chevron1"/>
    <dgm:cxn modelId="{B4ADAAB1-3827-4325-938B-C9F29F6D680E}" srcId="{05CE1898-DD9F-4966-8B0A-9769A7E88137}" destId="{BD488E6D-76A3-40AC-A55C-D803D9D31A79}" srcOrd="2" destOrd="0" parTransId="{6513882E-09B5-4253-B20B-BA422FE5E881}" sibTransId="{AE150426-C81A-4598-AE3A-EA790E9731F9}"/>
    <dgm:cxn modelId="{53A789B4-3399-4914-A863-AE01360672E9}" type="presParOf" srcId="{6CE59560-1290-4CA5-A09E-9043DFF89D64}" destId="{2743AD03-C9EE-4A13-B6F3-D1D1062BF619}" srcOrd="0" destOrd="0" presId="urn:microsoft.com/office/officeart/2005/8/layout/chevron1"/>
    <dgm:cxn modelId="{86455184-78F8-404D-9F4F-C8377D404249}" type="presParOf" srcId="{6CE59560-1290-4CA5-A09E-9043DFF89D64}" destId="{EBAFF84A-6CB4-4271-8425-446FD980F5B5}" srcOrd="1" destOrd="0" presId="urn:microsoft.com/office/officeart/2005/8/layout/chevron1"/>
    <dgm:cxn modelId="{0D3F1B87-C478-408C-A2E2-A9403E1A2484}" type="presParOf" srcId="{6CE59560-1290-4CA5-A09E-9043DFF89D64}" destId="{C7D1D021-65B4-4677-B8D2-E97AD60D9CD5}" srcOrd="2" destOrd="0" presId="urn:microsoft.com/office/officeart/2005/8/layout/chevron1"/>
    <dgm:cxn modelId="{406501CB-EE55-4068-85E1-A43DD187A7EA}" type="presParOf" srcId="{6CE59560-1290-4CA5-A09E-9043DFF89D64}" destId="{9145BE39-5761-42F5-8814-7FF271970F66}" srcOrd="3" destOrd="0" presId="urn:microsoft.com/office/officeart/2005/8/layout/chevron1"/>
    <dgm:cxn modelId="{91555256-C875-4691-AF2F-C6575B169E68}" type="presParOf" srcId="{6CE59560-1290-4CA5-A09E-9043DFF89D64}" destId="{491D3F8E-D3A2-4D69-9197-656A1503B39C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1DB1AB-EB03-4C6F-B64F-8F31992CE68C}">
      <dsp:nvSpPr>
        <dsp:cNvPr id="0" name=""/>
        <dsp:cNvSpPr/>
      </dsp:nvSpPr>
      <dsp:spPr>
        <a:xfrm>
          <a:off x="0" y="0"/>
          <a:ext cx="6858047" cy="1029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收集了全国大部分正规刊物，收齐率高</a:t>
          </a:r>
          <a:endParaRPr lang="zh-CN" altLang="en-US" sz="2400" kern="12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474552" y="0"/>
        <a:ext cx="5383495" cy="1029432"/>
      </dsp:txXfrm>
    </dsp:sp>
    <dsp:sp modelId="{AF80F8F0-A7BE-4158-8A10-AF638F29D21C}">
      <dsp:nvSpPr>
        <dsp:cNvPr id="0" name=""/>
        <dsp:cNvSpPr/>
      </dsp:nvSpPr>
      <dsp:spPr>
        <a:xfrm>
          <a:off x="163856" y="102943"/>
          <a:ext cx="893356" cy="823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82A1E0-49FA-4C30-8B68-1AFB68EAB0F6}">
      <dsp:nvSpPr>
        <dsp:cNvPr id="0" name=""/>
        <dsp:cNvSpPr/>
      </dsp:nvSpPr>
      <dsp:spPr>
        <a:xfrm>
          <a:off x="0" y="1132376"/>
          <a:ext cx="6858047" cy="1029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68408"/>
                <a:satOff val="-746"/>
                <a:lumOff val="8526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68408"/>
                <a:satOff val="-746"/>
                <a:lumOff val="8526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68408"/>
                <a:satOff val="-746"/>
                <a:lumOff val="85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数量众多的高品质核心刊</a:t>
          </a:r>
          <a:endParaRPr lang="zh-CN" altLang="en-US" sz="2400" kern="12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474552" y="1132376"/>
        <a:ext cx="5383495" cy="1029432"/>
      </dsp:txXfrm>
    </dsp:sp>
    <dsp:sp modelId="{6621015C-86F6-4368-AFB4-4039F12A4C43}">
      <dsp:nvSpPr>
        <dsp:cNvPr id="0" name=""/>
        <dsp:cNvSpPr/>
      </dsp:nvSpPr>
      <dsp:spPr>
        <a:xfrm>
          <a:off x="163856" y="1235319"/>
          <a:ext cx="893356" cy="823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9C3107-DFCC-46B9-9196-B22A003127FA}">
      <dsp:nvSpPr>
        <dsp:cNvPr id="0" name=""/>
        <dsp:cNvSpPr/>
      </dsp:nvSpPr>
      <dsp:spPr>
        <a:xfrm>
          <a:off x="0" y="2264752"/>
          <a:ext cx="6858047" cy="1029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136816"/>
                <a:satOff val="-1492"/>
                <a:lumOff val="17053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136816"/>
                <a:satOff val="-1492"/>
                <a:lumOff val="17053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136816"/>
                <a:satOff val="-1492"/>
                <a:lumOff val="170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资源更新频率快、数量大</a:t>
          </a:r>
          <a:endParaRPr lang="zh-CN" altLang="en-US" sz="2400" kern="12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474552" y="2264752"/>
        <a:ext cx="5383495" cy="1029432"/>
      </dsp:txXfrm>
    </dsp:sp>
    <dsp:sp modelId="{18A8A0EC-7E29-4CC7-806D-5C61723D7687}">
      <dsp:nvSpPr>
        <dsp:cNvPr id="0" name=""/>
        <dsp:cNvSpPr/>
      </dsp:nvSpPr>
      <dsp:spPr>
        <a:xfrm>
          <a:off x="163856" y="2367695"/>
          <a:ext cx="893356" cy="823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F24FA9-D359-4AB7-8186-2485F3ED5095}">
      <dsp:nvSpPr>
        <dsp:cNvPr id="0" name=""/>
        <dsp:cNvSpPr/>
      </dsp:nvSpPr>
      <dsp:spPr>
        <a:xfrm>
          <a:off x="0" y="3397128"/>
          <a:ext cx="6858047" cy="1029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tint val="50000"/>
                <a:satMod val="300000"/>
              </a:schemeClr>
            </a:gs>
            <a:gs pos="35000">
              <a:schemeClr val="accent5">
                <a:shade val="80000"/>
                <a:hueOff val="205224"/>
                <a:satOff val="-2238"/>
                <a:lumOff val="25579"/>
                <a:alphaOff val="0"/>
                <a:tint val="37000"/>
                <a:satMod val="30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rPr>
            <a:t>有学科分类、地区分类、首字母分类三种导航方式</a:t>
          </a:r>
          <a:endParaRPr lang="zh-CN" altLang="en-US" sz="2400" kern="12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474552" y="3397128"/>
        <a:ext cx="5383495" cy="1029432"/>
      </dsp:txXfrm>
    </dsp:sp>
    <dsp:sp modelId="{0B14D2AB-896A-4A36-B035-BB4A35F10A1F}">
      <dsp:nvSpPr>
        <dsp:cNvPr id="0" name=""/>
        <dsp:cNvSpPr/>
      </dsp:nvSpPr>
      <dsp:spPr>
        <a:xfrm>
          <a:off x="163856" y="3500071"/>
          <a:ext cx="893356" cy="8235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32"/>
          <a:ext cx="2337357" cy="93494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找到</a:t>
          </a:r>
          <a:endParaRPr lang="zh-CN" altLang="en-US" sz="2800" kern="1200" dirty="0"/>
        </a:p>
      </dsp:txBody>
      <dsp:txXfrm>
        <a:off x="1918" y="941432"/>
        <a:ext cx="2337357" cy="934942"/>
      </dsp:txXfrm>
    </dsp:sp>
    <dsp:sp modelId="{C7D1D021-65B4-4677-B8D2-E97AD60D9CD5}">
      <dsp:nvSpPr>
        <dsp:cNvPr id="0" name=""/>
        <dsp:cNvSpPr/>
      </dsp:nvSpPr>
      <dsp:spPr>
        <a:xfrm>
          <a:off x="2105539" y="941432"/>
          <a:ext cx="2337357" cy="934942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拿到</a:t>
          </a:r>
          <a:endParaRPr lang="zh-CN" altLang="en-US" sz="2800" kern="1200" dirty="0"/>
        </a:p>
      </dsp:txBody>
      <dsp:txXfrm>
        <a:off x="2105539" y="941432"/>
        <a:ext cx="2337357" cy="934942"/>
      </dsp:txXfrm>
    </dsp:sp>
    <dsp:sp modelId="{491D3F8E-D3A2-4D69-9197-656A1503B39C}">
      <dsp:nvSpPr>
        <dsp:cNvPr id="0" name=""/>
        <dsp:cNvSpPr/>
      </dsp:nvSpPr>
      <dsp:spPr>
        <a:xfrm>
          <a:off x="4209161" y="941432"/>
          <a:ext cx="2337357" cy="93494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管理、使用</a:t>
          </a:r>
          <a:endParaRPr lang="zh-CN" altLang="en-US" sz="2800" kern="1200" dirty="0"/>
        </a:p>
      </dsp:txBody>
      <dsp:txXfrm>
        <a:off x="4209161" y="941432"/>
        <a:ext cx="2337357" cy="93494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1444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1444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1444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1444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1444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1444"/>
        <a:ext cx="2116740" cy="846696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2320" y="1498458"/>
          <a:ext cx="2328295" cy="93131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2320" y="1498458"/>
        <a:ext cx="2328295" cy="931318"/>
      </dsp:txXfrm>
    </dsp:sp>
    <dsp:sp modelId="{E7816079-ADFC-4A62-B472-C4EC431B0271}">
      <dsp:nvSpPr>
        <dsp:cNvPr id="0" name=""/>
        <dsp:cNvSpPr/>
      </dsp:nvSpPr>
      <dsp:spPr>
        <a:xfrm>
          <a:off x="1864956" y="1498458"/>
          <a:ext cx="2328295" cy="931318"/>
        </a:xfrm>
        <a:prstGeom prst="chevron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864956" y="1498458"/>
        <a:ext cx="2328295" cy="931318"/>
      </dsp:txXfrm>
    </dsp:sp>
    <dsp:sp modelId="{B0E47E11-13D5-4A2E-B473-FE4AD0F38535}">
      <dsp:nvSpPr>
        <dsp:cNvPr id="0" name=""/>
        <dsp:cNvSpPr/>
      </dsp:nvSpPr>
      <dsp:spPr>
        <a:xfrm>
          <a:off x="3727592" y="1498458"/>
          <a:ext cx="2328295" cy="931318"/>
        </a:xfrm>
        <a:prstGeom prst="chevron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727592" y="1498458"/>
        <a:ext cx="2328295" cy="931318"/>
      </dsp:txXfrm>
    </dsp:sp>
    <dsp:sp modelId="{6AB7D121-FCD3-4388-A0B8-DAB2CC8147D1}">
      <dsp:nvSpPr>
        <dsp:cNvPr id="0" name=""/>
        <dsp:cNvSpPr/>
      </dsp:nvSpPr>
      <dsp:spPr>
        <a:xfrm>
          <a:off x="5590229" y="1498458"/>
          <a:ext cx="2328295" cy="931318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590229" y="1498458"/>
        <a:ext cx="2328295" cy="931318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1444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1444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1444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1444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1444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1444"/>
        <a:ext cx="2116740" cy="84669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1444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1444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1444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1444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1444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1444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1444"/>
        <a:ext cx="2116740" cy="846696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0866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0866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0866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0866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0866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0866"/>
        <a:ext cx="2116740" cy="846696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0866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0866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0866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0866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0866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0866"/>
        <a:ext cx="2116740" cy="846696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0866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0866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0866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0866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0866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0866"/>
        <a:ext cx="2116740" cy="846696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AC3C00-B367-4C66-9A8A-E315A94DEF98}">
      <dsp:nvSpPr>
        <dsp:cNvPr id="0" name=""/>
        <dsp:cNvSpPr/>
      </dsp:nvSpPr>
      <dsp:spPr>
        <a:xfrm rot="5400000">
          <a:off x="3885326" y="-1624662"/>
          <a:ext cx="519906" cy="390144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/>
            <a:t>1985</a:t>
          </a:r>
          <a:r>
            <a:rPr lang="zh-CN" altLang="en-US" sz="2500" kern="1200" dirty="0" smtClean="0"/>
            <a:t>年以来</a:t>
          </a:r>
          <a:endParaRPr lang="zh-CN" altLang="en-US" sz="2500" kern="1200" dirty="0"/>
        </a:p>
      </dsp:txBody>
      <dsp:txXfrm rot="5400000">
        <a:off x="3885326" y="-1624662"/>
        <a:ext cx="519906" cy="3901440"/>
      </dsp:txXfrm>
    </dsp:sp>
    <dsp:sp modelId="{9B666F7E-7DC5-4A4F-AFD9-F0294B7B08BF}">
      <dsp:nvSpPr>
        <dsp:cNvPr id="0" name=""/>
        <dsp:cNvSpPr/>
      </dsp:nvSpPr>
      <dsp:spPr>
        <a:xfrm>
          <a:off x="0" y="1116"/>
          <a:ext cx="2194560" cy="6498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收录年限</a:t>
          </a:r>
          <a:endParaRPr lang="zh-CN" altLang="en-US" sz="3100" kern="1200" dirty="0"/>
        </a:p>
      </dsp:txBody>
      <dsp:txXfrm>
        <a:off x="0" y="1116"/>
        <a:ext cx="2194560" cy="649882"/>
      </dsp:txXfrm>
    </dsp:sp>
    <dsp:sp modelId="{176E01BB-CF2C-410B-AD68-B9E63C6617F4}">
      <dsp:nvSpPr>
        <dsp:cNvPr id="0" name=""/>
        <dsp:cNvSpPr/>
      </dsp:nvSpPr>
      <dsp:spPr>
        <a:xfrm rot="5400000">
          <a:off x="3881508" y="-944651"/>
          <a:ext cx="519906" cy="3901440"/>
        </a:xfrm>
        <a:prstGeom prst="round2SameRect">
          <a:avLst/>
        </a:prstGeom>
        <a:solidFill>
          <a:schemeClr val="accent5">
            <a:tint val="40000"/>
            <a:alpha val="90000"/>
            <a:hueOff val="-2148096"/>
            <a:satOff val="9651"/>
            <a:lumOff val="6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/>
            <a:t>230</a:t>
          </a:r>
          <a:r>
            <a:rPr lang="zh-CN" altLang="en-US" sz="2500" kern="1200" dirty="0" smtClean="0"/>
            <a:t>万篇</a:t>
          </a:r>
          <a:endParaRPr lang="zh-CN" altLang="en-US" sz="2500" kern="1200" dirty="0"/>
        </a:p>
      </dsp:txBody>
      <dsp:txXfrm rot="5400000">
        <a:off x="3881508" y="-944651"/>
        <a:ext cx="519906" cy="3901440"/>
      </dsp:txXfrm>
    </dsp:sp>
    <dsp:sp modelId="{1EDEDD78-A306-47E5-9923-12E34A5385D9}">
      <dsp:nvSpPr>
        <dsp:cNvPr id="0" name=""/>
        <dsp:cNvSpPr/>
      </dsp:nvSpPr>
      <dsp:spPr>
        <a:xfrm>
          <a:off x="0" y="683493"/>
          <a:ext cx="2194560" cy="649882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论文数</a:t>
          </a:r>
          <a:endParaRPr lang="zh-CN" altLang="en-US" sz="3100" kern="1200" dirty="0"/>
        </a:p>
      </dsp:txBody>
      <dsp:txXfrm>
        <a:off x="0" y="683493"/>
        <a:ext cx="2194560" cy="649882"/>
      </dsp:txXfrm>
    </dsp:sp>
    <dsp:sp modelId="{650B3F43-EA7D-45D3-B4D4-A63E1D7DC7C5}">
      <dsp:nvSpPr>
        <dsp:cNvPr id="0" name=""/>
        <dsp:cNvSpPr/>
      </dsp:nvSpPr>
      <dsp:spPr>
        <a:xfrm rot="5400000">
          <a:off x="3885326" y="-259908"/>
          <a:ext cx="519906" cy="3901440"/>
        </a:xfrm>
        <a:prstGeom prst="round2SameRect">
          <a:avLst/>
        </a:prstGeom>
        <a:solidFill>
          <a:schemeClr val="accent5">
            <a:tint val="40000"/>
            <a:alpha val="90000"/>
            <a:hueOff val="-4296193"/>
            <a:satOff val="19301"/>
            <a:lumOff val="13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800" kern="1200" smtClean="0"/>
            <a:t> </a:t>
          </a:r>
          <a:r>
            <a:rPr lang="zh-CN" altLang="en-US" sz="1800" kern="1200" smtClean="0">
              <a:latin typeface="微软雅黑" pitchFamily="34" charset="-122"/>
              <a:ea typeface="微软雅黑" pitchFamily="34" charset="-122"/>
            </a:rPr>
            <a:t>国家级、一级学会、一级协会</a:t>
          </a:r>
          <a:endParaRPr lang="zh-CN" altLang="en-US" sz="1800" kern="1200" dirty="0"/>
        </a:p>
      </dsp:txBody>
      <dsp:txXfrm rot="5400000">
        <a:off x="3885326" y="-259908"/>
        <a:ext cx="519906" cy="3901440"/>
      </dsp:txXfrm>
    </dsp:sp>
    <dsp:sp modelId="{4CBDDDA4-7C64-477A-BA18-F20E0B65092E}">
      <dsp:nvSpPr>
        <dsp:cNvPr id="0" name=""/>
        <dsp:cNvSpPr/>
      </dsp:nvSpPr>
      <dsp:spPr>
        <a:xfrm>
          <a:off x="0" y="1365870"/>
          <a:ext cx="2194560" cy="649882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来源</a:t>
          </a:r>
          <a:endParaRPr lang="zh-CN" altLang="en-US" sz="3100" kern="1200" dirty="0"/>
        </a:p>
      </dsp:txBody>
      <dsp:txXfrm>
        <a:off x="0" y="1365870"/>
        <a:ext cx="2194560" cy="649882"/>
      </dsp:txXfrm>
    </dsp:sp>
    <dsp:sp modelId="{13AD3AEC-97E5-4318-B5A6-80A62333A49E}">
      <dsp:nvSpPr>
        <dsp:cNvPr id="0" name=""/>
        <dsp:cNvSpPr/>
      </dsp:nvSpPr>
      <dsp:spPr>
        <a:xfrm rot="5400000">
          <a:off x="3885326" y="422468"/>
          <a:ext cx="519906" cy="3901440"/>
        </a:xfrm>
        <a:prstGeom prst="round2SameRect">
          <a:avLst/>
        </a:prstGeom>
        <a:solidFill>
          <a:schemeClr val="accent5">
            <a:tint val="40000"/>
            <a:alpha val="90000"/>
            <a:hueOff val="-6444289"/>
            <a:satOff val="28952"/>
            <a:lumOff val="19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/>
            <a:t>中西合璧</a:t>
          </a:r>
          <a:endParaRPr lang="zh-CN" altLang="en-US" sz="2500" kern="1200" dirty="0"/>
        </a:p>
      </dsp:txBody>
      <dsp:txXfrm rot="5400000">
        <a:off x="3885326" y="422468"/>
        <a:ext cx="519906" cy="3901440"/>
      </dsp:txXfrm>
    </dsp:sp>
    <dsp:sp modelId="{AE57E6B2-D56E-44A5-85E7-BDE56A07DEA8}">
      <dsp:nvSpPr>
        <dsp:cNvPr id="0" name=""/>
        <dsp:cNvSpPr/>
      </dsp:nvSpPr>
      <dsp:spPr>
        <a:xfrm>
          <a:off x="0" y="2048247"/>
          <a:ext cx="2194560" cy="649882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特色</a:t>
          </a:r>
          <a:endParaRPr lang="zh-CN" altLang="en-US" sz="3100" kern="1200" dirty="0"/>
        </a:p>
      </dsp:txBody>
      <dsp:txXfrm>
        <a:off x="0" y="2048247"/>
        <a:ext cx="2194560" cy="649882"/>
      </dsp:txXfrm>
    </dsp:sp>
    <dsp:sp modelId="{E2798184-08E9-4753-A22E-85AEE5373D5E}">
      <dsp:nvSpPr>
        <dsp:cNvPr id="0" name=""/>
        <dsp:cNvSpPr/>
      </dsp:nvSpPr>
      <dsp:spPr>
        <a:xfrm rot="5400000">
          <a:off x="3885326" y="1104845"/>
          <a:ext cx="519906" cy="3901440"/>
        </a:xfrm>
        <a:prstGeom prst="round2SameRect">
          <a:avLst/>
        </a:prstGeom>
        <a:solidFill>
          <a:schemeClr val="accent5">
            <a:tint val="40000"/>
            <a:alpha val="90000"/>
            <a:hueOff val="-8592385"/>
            <a:satOff val="38602"/>
            <a:lumOff val="26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500" kern="1200" dirty="0" smtClean="0"/>
            <a:t>20</a:t>
          </a:r>
          <a:r>
            <a:rPr lang="zh-CN" altLang="en-US" sz="2500" kern="1200" dirty="0" smtClean="0"/>
            <a:t>万篇</a:t>
          </a:r>
          <a:endParaRPr lang="zh-CN" altLang="en-US" sz="2500" kern="1200" dirty="0"/>
        </a:p>
      </dsp:txBody>
      <dsp:txXfrm rot="5400000">
        <a:off x="3885326" y="1104845"/>
        <a:ext cx="519906" cy="3901440"/>
      </dsp:txXfrm>
    </dsp:sp>
    <dsp:sp modelId="{A214560F-45FE-4BDC-B0D4-D8263F2A57DF}">
      <dsp:nvSpPr>
        <dsp:cNvPr id="0" name=""/>
        <dsp:cNvSpPr/>
      </dsp:nvSpPr>
      <dsp:spPr>
        <a:xfrm>
          <a:off x="0" y="2730624"/>
          <a:ext cx="2194560" cy="649882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年增加</a:t>
          </a:r>
          <a:endParaRPr lang="zh-CN" altLang="en-US" sz="3100" kern="1200" dirty="0"/>
        </a:p>
      </dsp:txBody>
      <dsp:txXfrm>
        <a:off x="0" y="2730624"/>
        <a:ext cx="2194560" cy="649882"/>
      </dsp:txXfrm>
    </dsp:sp>
    <dsp:sp modelId="{19F59F43-4825-4E4F-9691-6EE1CFF62BE0}">
      <dsp:nvSpPr>
        <dsp:cNvPr id="0" name=""/>
        <dsp:cNvSpPr/>
      </dsp:nvSpPr>
      <dsp:spPr>
        <a:xfrm rot="5400000">
          <a:off x="3885326" y="1787222"/>
          <a:ext cx="519906" cy="3901440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500" kern="1200" dirty="0" smtClean="0"/>
            <a:t>每月</a:t>
          </a:r>
          <a:endParaRPr lang="zh-CN" altLang="en-US" sz="2500" kern="1200" dirty="0"/>
        </a:p>
      </dsp:txBody>
      <dsp:txXfrm rot="5400000">
        <a:off x="3885326" y="1787222"/>
        <a:ext cx="519906" cy="3901440"/>
      </dsp:txXfrm>
    </dsp:sp>
    <dsp:sp modelId="{71CD6FCA-3EE0-4E8E-AE13-6D98D85B9348}">
      <dsp:nvSpPr>
        <dsp:cNvPr id="0" name=""/>
        <dsp:cNvSpPr/>
      </dsp:nvSpPr>
      <dsp:spPr>
        <a:xfrm>
          <a:off x="0" y="3413000"/>
          <a:ext cx="2194560" cy="649882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kern="1200" dirty="0" smtClean="0"/>
            <a:t>更新</a:t>
          </a:r>
          <a:endParaRPr lang="zh-CN" altLang="en-US" sz="3100" kern="1200" dirty="0"/>
        </a:p>
      </dsp:txBody>
      <dsp:txXfrm>
        <a:off x="0" y="3413000"/>
        <a:ext cx="2194560" cy="649882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D4B9CA-5B0E-4B1B-A9C8-956CD37731BC}">
      <dsp:nvSpPr>
        <dsp:cNvPr id="0" name=""/>
        <dsp:cNvSpPr/>
      </dsp:nvSpPr>
      <dsp:spPr>
        <a:xfrm>
          <a:off x="1085" y="1520866"/>
          <a:ext cx="2116740" cy="84669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选题</a:t>
          </a:r>
          <a:endParaRPr lang="zh-CN" altLang="en-US" sz="2400" b="1" kern="1200" dirty="0"/>
        </a:p>
      </dsp:txBody>
      <dsp:txXfrm>
        <a:off x="1085" y="1520866"/>
        <a:ext cx="2116740" cy="846696"/>
      </dsp:txXfrm>
    </dsp:sp>
    <dsp:sp modelId="{E7816079-ADFC-4A62-B472-C4EC431B0271}">
      <dsp:nvSpPr>
        <dsp:cNvPr id="0" name=""/>
        <dsp:cNvSpPr/>
      </dsp:nvSpPr>
      <dsp:spPr>
        <a:xfrm>
          <a:off x="1694477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文献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收集</a:t>
          </a:r>
          <a:endParaRPr lang="zh-CN" altLang="en-US" sz="2400" b="1" kern="1200" dirty="0"/>
        </a:p>
      </dsp:txBody>
      <dsp:txXfrm>
        <a:off x="1694477" y="1520866"/>
        <a:ext cx="2116740" cy="846696"/>
      </dsp:txXfrm>
    </dsp:sp>
    <dsp:sp modelId="{B0E47E11-13D5-4A2E-B473-FE4AD0F38535}">
      <dsp:nvSpPr>
        <dsp:cNvPr id="0" name=""/>
        <dsp:cNvSpPr/>
      </dsp:nvSpPr>
      <dsp:spPr>
        <a:xfrm>
          <a:off x="3387870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完成</a:t>
          </a:r>
          <a:endParaRPr lang="zh-CN" altLang="en-US" sz="2400" b="1" kern="1200" dirty="0"/>
        </a:p>
      </dsp:txBody>
      <dsp:txXfrm>
        <a:off x="3387870" y="1520866"/>
        <a:ext cx="2116740" cy="846696"/>
      </dsp:txXfrm>
    </dsp:sp>
    <dsp:sp modelId="{1F71BD40-7CC4-4D41-A7D0-D170C911E46E}">
      <dsp:nvSpPr>
        <dsp:cNvPr id="0" name=""/>
        <dsp:cNvSpPr/>
      </dsp:nvSpPr>
      <dsp:spPr>
        <a:xfrm>
          <a:off x="5081262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论文</a:t>
          </a: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</a:t>
          </a:r>
          <a:endParaRPr lang="zh-CN" altLang="en-US" sz="2400" b="1" kern="1200" dirty="0"/>
        </a:p>
      </dsp:txBody>
      <dsp:txXfrm>
        <a:off x="5081262" y="1520866"/>
        <a:ext cx="2116740" cy="846696"/>
      </dsp:txXfrm>
    </dsp:sp>
    <dsp:sp modelId="{3762A73D-442D-4B93-8DBD-78D8369732FF}">
      <dsp:nvSpPr>
        <dsp:cNvPr id="0" name=""/>
        <dsp:cNvSpPr/>
      </dsp:nvSpPr>
      <dsp:spPr>
        <a:xfrm>
          <a:off x="6774655" y="1520866"/>
          <a:ext cx="2116740" cy="846696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发表后</a:t>
          </a:r>
          <a:endParaRPr lang="zh-CN" altLang="en-US" sz="2400" b="1" kern="1200" dirty="0"/>
        </a:p>
      </dsp:txBody>
      <dsp:txXfrm>
        <a:off x="6774655" y="1520866"/>
        <a:ext cx="2116740" cy="84669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30"/>
          <a:ext cx="2337357" cy="93494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找到</a:t>
          </a:r>
          <a:endParaRPr lang="zh-CN" altLang="en-US" sz="2800" kern="1200" dirty="0"/>
        </a:p>
      </dsp:txBody>
      <dsp:txXfrm>
        <a:off x="1918" y="941430"/>
        <a:ext cx="2337357" cy="934943"/>
      </dsp:txXfrm>
    </dsp:sp>
    <dsp:sp modelId="{C7D1D021-65B4-4677-B8D2-E97AD60D9CD5}">
      <dsp:nvSpPr>
        <dsp:cNvPr id="0" name=""/>
        <dsp:cNvSpPr/>
      </dsp:nvSpPr>
      <dsp:spPr>
        <a:xfrm>
          <a:off x="2105540" y="941430"/>
          <a:ext cx="2337357" cy="934943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拿到</a:t>
          </a:r>
          <a:endParaRPr lang="zh-CN" altLang="en-US" sz="2800" kern="1200" dirty="0"/>
        </a:p>
      </dsp:txBody>
      <dsp:txXfrm>
        <a:off x="2105540" y="941430"/>
        <a:ext cx="2337357" cy="934943"/>
      </dsp:txXfrm>
    </dsp:sp>
    <dsp:sp modelId="{491D3F8E-D3A2-4D69-9197-656A1503B39C}">
      <dsp:nvSpPr>
        <dsp:cNvPr id="0" name=""/>
        <dsp:cNvSpPr/>
      </dsp:nvSpPr>
      <dsp:spPr>
        <a:xfrm>
          <a:off x="4209162" y="941430"/>
          <a:ext cx="2337357" cy="93494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管理、使用</a:t>
          </a:r>
          <a:endParaRPr lang="zh-CN" altLang="en-US" sz="2800" kern="1200" dirty="0"/>
        </a:p>
      </dsp:txBody>
      <dsp:txXfrm>
        <a:off x="4209162" y="941430"/>
        <a:ext cx="2337357" cy="9349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28"/>
          <a:ext cx="2337357" cy="93494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找到</a:t>
          </a:r>
          <a:endParaRPr lang="zh-CN" altLang="en-US" sz="2800" kern="1200" dirty="0"/>
        </a:p>
      </dsp:txBody>
      <dsp:txXfrm>
        <a:off x="1918" y="941428"/>
        <a:ext cx="2337357" cy="934942"/>
      </dsp:txXfrm>
    </dsp:sp>
    <dsp:sp modelId="{C7D1D021-65B4-4677-B8D2-E97AD60D9CD5}">
      <dsp:nvSpPr>
        <dsp:cNvPr id="0" name=""/>
        <dsp:cNvSpPr/>
      </dsp:nvSpPr>
      <dsp:spPr>
        <a:xfrm>
          <a:off x="2105539" y="941428"/>
          <a:ext cx="2337357" cy="934942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拿到</a:t>
          </a:r>
          <a:endParaRPr lang="zh-CN" altLang="en-US" sz="2800" kern="1200" dirty="0"/>
        </a:p>
      </dsp:txBody>
      <dsp:txXfrm>
        <a:off x="2105539" y="941428"/>
        <a:ext cx="2337357" cy="934942"/>
      </dsp:txXfrm>
    </dsp:sp>
    <dsp:sp modelId="{491D3F8E-D3A2-4D69-9197-656A1503B39C}">
      <dsp:nvSpPr>
        <dsp:cNvPr id="0" name=""/>
        <dsp:cNvSpPr/>
      </dsp:nvSpPr>
      <dsp:spPr>
        <a:xfrm>
          <a:off x="4209161" y="941428"/>
          <a:ext cx="2337357" cy="93494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管理、使用</a:t>
          </a:r>
          <a:endParaRPr lang="zh-CN" altLang="en-US" sz="2800" kern="1200" dirty="0"/>
        </a:p>
      </dsp:txBody>
      <dsp:txXfrm>
        <a:off x="4209161" y="941428"/>
        <a:ext cx="2337357" cy="93494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32"/>
          <a:ext cx="2337357" cy="93494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/>
            <a:t>找到</a:t>
          </a:r>
          <a:endParaRPr lang="zh-CN" altLang="en-US" sz="2800" b="1" kern="1200" dirty="0"/>
        </a:p>
      </dsp:txBody>
      <dsp:txXfrm>
        <a:off x="1918" y="941432"/>
        <a:ext cx="2337357" cy="934943"/>
      </dsp:txXfrm>
    </dsp:sp>
    <dsp:sp modelId="{C7D1D021-65B4-4677-B8D2-E97AD60D9CD5}">
      <dsp:nvSpPr>
        <dsp:cNvPr id="0" name=""/>
        <dsp:cNvSpPr/>
      </dsp:nvSpPr>
      <dsp:spPr>
        <a:xfrm>
          <a:off x="2105540" y="941432"/>
          <a:ext cx="2337357" cy="934943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/>
            <a:t>拿到</a:t>
          </a:r>
          <a:endParaRPr lang="zh-CN" altLang="en-US" sz="2800" b="1" kern="1200" dirty="0"/>
        </a:p>
      </dsp:txBody>
      <dsp:txXfrm>
        <a:off x="2105540" y="941432"/>
        <a:ext cx="2337357" cy="934943"/>
      </dsp:txXfrm>
    </dsp:sp>
    <dsp:sp modelId="{491D3F8E-D3A2-4D69-9197-656A1503B39C}">
      <dsp:nvSpPr>
        <dsp:cNvPr id="0" name=""/>
        <dsp:cNvSpPr/>
      </dsp:nvSpPr>
      <dsp:spPr>
        <a:xfrm>
          <a:off x="4209162" y="941432"/>
          <a:ext cx="2337357" cy="93494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/>
            <a:t>管理、使用</a:t>
          </a:r>
        </a:p>
      </dsp:txBody>
      <dsp:txXfrm>
        <a:off x="4209162" y="941432"/>
        <a:ext cx="2337357" cy="93494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32"/>
          <a:ext cx="2337357" cy="93494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找到</a:t>
          </a:r>
          <a:endParaRPr lang="zh-CN" altLang="en-US" sz="2800" kern="1200" dirty="0"/>
        </a:p>
      </dsp:txBody>
      <dsp:txXfrm>
        <a:off x="1918" y="941432"/>
        <a:ext cx="2337357" cy="934943"/>
      </dsp:txXfrm>
    </dsp:sp>
    <dsp:sp modelId="{C7D1D021-65B4-4677-B8D2-E97AD60D9CD5}">
      <dsp:nvSpPr>
        <dsp:cNvPr id="0" name=""/>
        <dsp:cNvSpPr/>
      </dsp:nvSpPr>
      <dsp:spPr>
        <a:xfrm>
          <a:off x="2105540" y="941432"/>
          <a:ext cx="2337357" cy="934943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拿到</a:t>
          </a:r>
          <a:endParaRPr lang="zh-CN" altLang="en-US" sz="2800" kern="1200" dirty="0"/>
        </a:p>
      </dsp:txBody>
      <dsp:txXfrm>
        <a:off x="2105540" y="941432"/>
        <a:ext cx="2337357" cy="934943"/>
      </dsp:txXfrm>
    </dsp:sp>
    <dsp:sp modelId="{491D3F8E-D3A2-4D69-9197-656A1503B39C}">
      <dsp:nvSpPr>
        <dsp:cNvPr id="0" name=""/>
        <dsp:cNvSpPr/>
      </dsp:nvSpPr>
      <dsp:spPr>
        <a:xfrm>
          <a:off x="4209162" y="941432"/>
          <a:ext cx="2337357" cy="93494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管理、使用</a:t>
          </a:r>
          <a:endParaRPr lang="zh-CN" altLang="en-US" sz="2800" kern="1200" dirty="0"/>
        </a:p>
      </dsp:txBody>
      <dsp:txXfrm>
        <a:off x="4209162" y="941432"/>
        <a:ext cx="2337357" cy="93494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32"/>
          <a:ext cx="2337357" cy="93494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找到</a:t>
          </a:r>
          <a:endParaRPr lang="zh-CN" altLang="en-US" sz="2800" kern="1200" dirty="0"/>
        </a:p>
      </dsp:txBody>
      <dsp:txXfrm>
        <a:off x="1918" y="941432"/>
        <a:ext cx="2337357" cy="934943"/>
      </dsp:txXfrm>
    </dsp:sp>
    <dsp:sp modelId="{C7D1D021-65B4-4677-B8D2-E97AD60D9CD5}">
      <dsp:nvSpPr>
        <dsp:cNvPr id="0" name=""/>
        <dsp:cNvSpPr/>
      </dsp:nvSpPr>
      <dsp:spPr>
        <a:xfrm>
          <a:off x="2105540" y="941432"/>
          <a:ext cx="2337357" cy="934943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拿到</a:t>
          </a:r>
          <a:endParaRPr lang="zh-CN" altLang="en-US" sz="2800" kern="1200" dirty="0"/>
        </a:p>
      </dsp:txBody>
      <dsp:txXfrm>
        <a:off x="2105540" y="941432"/>
        <a:ext cx="2337357" cy="934943"/>
      </dsp:txXfrm>
    </dsp:sp>
    <dsp:sp modelId="{491D3F8E-D3A2-4D69-9197-656A1503B39C}">
      <dsp:nvSpPr>
        <dsp:cNvPr id="0" name=""/>
        <dsp:cNvSpPr/>
      </dsp:nvSpPr>
      <dsp:spPr>
        <a:xfrm>
          <a:off x="4209162" y="941432"/>
          <a:ext cx="2337357" cy="93494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管理、使用</a:t>
          </a:r>
          <a:endParaRPr lang="zh-CN" altLang="en-US" sz="2800" kern="1200" dirty="0"/>
        </a:p>
      </dsp:txBody>
      <dsp:txXfrm>
        <a:off x="4209162" y="941432"/>
        <a:ext cx="2337357" cy="93494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3AD03-C9EE-4A13-B6F3-D1D1062BF619}">
      <dsp:nvSpPr>
        <dsp:cNvPr id="0" name=""/>
        <dsp:cNvSpPr/>
      </dsp:nvSpPr>
      <dsp:spPr>
        <a:xfrm>
          <a:off x="1918" y="941432"/>
          <a:ext cx="2337357" cy="93494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找到</a:t>
          </a:r>
          <a:endParaRPr lang="zh-CN" altLang="en-US" sz="2800" kern="1200" dirty="0"/>
        </a:p>
      </dsp:txBody>
      <dsp:txXfrm>
        <a:off x="1918" y="941432"/>
        <a:ext cx="2337357" cy="934943"/>
      </dsp:txXfrm>
    </dsp:sp>
    <dsp:sp modelId="{C7D1D021-65B4-4677-B8D2-E97AD60D9CD5}">
      <dsp:nvSpPr>
        <dsp:cNvPr id="0" name=""/>
        <dsp:cNvSpPr/>
      </dsp:nvSpPr>
      <dsp:spPr>
        <a:xfrm>
          <a:off x="2105540" y="941432"/>
          <a:ext cx="2337357" cy="934943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拿到</a:t>
          </a:r>
          <a:endParaRPr lang="zh-CN" altLang="en-US" sz="2800" kern="1200" dirty="0"/>
        </a:p>
      </dsp:txBody>
      <dsp:txXfrm>
        <a:off x="2105540" y="941432"/>
        <a:ext cx="2337357" cy="934943"/>
      </dsp:txXfrm>
    </dsp:sp>
    <dsp:sp modelId="{491D3F8E-D3A2-4D69-9197-656A1503B39C}">
      <dsp:nvSpPr>
        <dsp:cNvPr id="0" name=""/>
        <dsp:cNvSpPr/>
      </dsp:nvSpPr>
      <dsp:spPr>
        <a:xfrm>
          <a:off x="4209162" y="941432"/>
          <a:ext cx="2337357" cy="93494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管理、使用</a:t>
          </a:r>
          <a:endParaRPr lang="zh-CN" altLang="en-US" sz="2800" kern="1200" dirty="0"/>
        </a:p>
      </dsp:txBody>
      <dsp:txXfrm>
        <a:off x="4209162" y="941432"/>
        <a:ext cx="2337357" cy="934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5B5CBA01-A336-4511-BFFE-7C4400B3E79C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DC30F097-8EAD-44CC-9EFD-7EFB0C959A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94925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0F097-8EAD-44CC-9EFD-7EFB0C959A9E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3722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DE247C-174C-45AC-860A-BD2901F50EEF}" type="slidenum">
              <a:rPr lang="zh-CN" alt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382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B2C7A-688D-475A-91E0-F94D60F15654}" type="slidenum">
              <a:rPr lang="zh-CN" alt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跨库检索与查新服务合并，详细功能介绍在后面的多元化服务－查新中介绍。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08D4DF-D3E6-4FA6-B487-E7B5598AD194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dirty="0" smtClean="0"/>
              <a:t>如何“</a:t>
            </a:r>
            <a:r>
              <a:rPr lang="zh-CN" altLang="en-US" dirty="0" smtClean="0">
                <a:latin typeface="+mj-ea"/>
              </a:rPr>
              <a:t>让用户最想要的文献占领检索结果的第一页！”？</a:t>
            </a:r>
            <a:endParaRPr lang="en-US" altLang="zh-CN" dirty="0" smtClean="0">
              <a:latin typeface="+mj-ea"/>
            </a:endParaRPr>
          </a:p>
          <a:p>
            <a:pPr>
              <a:defRPr/>
            </a:pPr>
            <a:r>
              <a:rPr lang="zh-CN" altLang="en-US" dirty="0" smtClean="0">
                <a:latin typeface="+mj-ea"/>
              </a:rPr>
              <a:t>首先，要从用户的需求入手</a:t>
            </a:r>
            <a:r>
              <a:rPr lang="en-US" altLang="zh-CN" dirty="0" smtClean="0">
                <a:latin typeface="+mj-ea"/>
              </a:rPr>
              <a:t>——</a:t>
            </a:r>
            <a:r>
              <a:rPr lang="zh-CN" altLang="en-US" dirty="0" smtClean="0">
                <a:latin typeface="+mj-ea"/>
              </a:rPr>
              <a:t>用户在查找文献时，一般都要满足以下几个条件：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dirty="0" smtClean="0"/>
              <a:t>找到的文献一定是和自己的课题（检索条件）相关，即相关的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dirty="0" smtClean="0"/>
              <a:t>找到的文献最好是高质量的（牛人写的文章）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dirty="0" smtClean="0"/>
              <a:t>找到的文献应该尽可能的新（大部分论文在发表后</a:t>
            </a:r>
            <a:r>
              <a:rPr lang="en-US" altLang="zh-CN" dirty="0" smtClean="0"/>
              <a:t>10</a:t>
            </a:r>
            <a:r>
              <a:rPr lang="zh-CN" altLang="en-US" dirty="0" smtClean="0"/>
              <a:t>年，利用价值就非常小了）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zh-CN" altLang="en-US" dirty="0" smtClean="0"/>
              <a:t>更重要的是，上面三个条件是需要同时满足的，单独满足其中一个，对用户来说意义并不是很大。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zh-CN" altLang="en-US" dirty="0" smtClean="0"/>
              <a:t>然后，从上面的需求引出我们的排序指标：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dirty="0" smtClean="0"/>
              <a:t>相关的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相关度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dirty="0" smtClean="0"/>
              <a:t>高质量的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被引用的次数，文章是不是发表在核心期刊上（被引次数较高、发表在核心刊上的文章质量应该比较高）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dirty="0" smtClean="0"/>
              <a:t>较新的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文献的发表时间</a:t>
            </a:r>
            <a:endParaRPr lang="en-US" altLang="zh-CN" dirty="0" smtClean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dirty="0" smtClean="0"/>
              <a:t>并且，我们的排序是建立在这三方面指标上的“综合”的排序，即同时满足了用户的三个基本需求。</a:t>
            </a:r>
          </a:p>
          <a:p>
            <a:pPr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CD84D-1476-4DE6-A2EE-43D91E223332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0F097-8EAD-44CC-9EFD-7EFB0C959A9E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0F097-8EAD-44CC-9EFD-7EFB0C959A9E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0F097-8EAD-44CC-9EFD-7EFB0C959A9E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知识服务平台为学习过程、科研过程、工作过程提供支持，以论文写作为例。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2BEC01-2123-4687-BEA8-C3349332B62C}" type="slidenum">
              <a:rPr lang="zh-CN" altLang="en-US" smtClean="0"/>
              <a:pPr>
                <a:defRPr/>
              </a:pPr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1316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DA66F5-BD78-433F-90F8-DABBF6CBDCC9}" type="slidenum">
              <a:rPr lang="zh-CN" altLang="en-US" sz="1200" b="0">
                <a:latin typeface="Calibri" pitchFamily="34" charset="0"/>
              </a:rPr>
              <a:pPr algn="r"/>
              <a:t>57</a:t>
            </a:fld>
            <a:endParaRPr lang="en-US" altLang="zh-CN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C7260-05CC-4EA6-8C8F-18EC9CB500B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  <p:sp>
        <p:nvSpPr>
          <p:cNvPr id="119812" name="灯片编号占位符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14AD068-0CC7-4527-8CE6-6A8DDAFBCE0F}" type="slidenum">
              <a:rPr lang="zh-CN" altLang="en-US" smtClean="0"/>
              <a:pPr eaLnBrk="1" hangingPunct="1">
                <a:defRPr/>
              </a:pPr>
              <a:t>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32B226-816F-409C-A37D-28FE23E864D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Tx/>
              <a:buBlip>
                <a:blip r:embed="rId3"/>
              </a:buBlip>
            </a:pPr>
            <a:r>
              <a:rPr lang="zh-CN" altLang="en-US" b="1" smtClean="0">
                <a:solidFill>
                  <a:srgbClr val="993300"/>
                </a:solidFill>
                <a:latin typeface="微软雅黑" pitchFamily="34" charset="-122"/>
                <a:ea typeface="微软雅黑" pitchFamily="34" charset="-122"/>
              </a:rPr>
              <a:t>生动展示：</a:t>
            </a:r>
            <a:r>
              <a:rPr lang="zh-CN" altLang="en-US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版面生动、样式丰富、图文并茂、愉悦的阅读体验；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Blip>
                <a:blip r:embed="rId3"/>
              </a:buBlip>
            </a:pPr>
            <a:r>
              <a:rPr lang="zh-CN" altLang="en-US" b="1" smtClean="0">
                <a:solidFill>
                  <a:srgbClr val="993300"/>
                </a:solidFill>
                <a:latin typeface="微软雅黑" pitchFamily="34" charset="-122"/>
                <a:ea typeface="微软雅黑" pitchFamily="34" charset="-122"/>
              </a:rPr>
              <a:t>科学分类：</a:t>
            </a:r>
            <a:r>
              <a:rPr lang="zh-CN" altLang="en-US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多角度资源组织、知识集群，跟踪前沿技术、科技难点实现知识链的发现及挖掘；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Blip>
                <a:blip r:embed="rId3"/>
              </a:buBlip>
            </a:pPr>
            <a:r>
              <a:rPr lang="zh-CN" altLang="en-US" b="1" smtClean="0">
                <a:solidFill>
                  <a:srgbClr val="993300"/>
                </a:solidFill>
                <a:latin typeface="微软雅黑" pitchFamily="34" charset="-122"/>
                <a:ea typeface="微软雅黑" pitchFamily="34" charset="-122"/>
              </a:rPr>
              <a:t>甄选文献：</a:t>
            </a:r>
            <a:r>
              <a:rPr lang="zh-CN" altLang="en-US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采用影响因子、相关性、时间顺序、</a:t>
            </a:r>
            <a:r>
              <a:rPr lang="en-US" altLang="zh-CN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PQ</a:t>
            </a:r>
            <a:r>
              <a:rPr lang="zh-CN" altLang="en-US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检索等技术手段，按分类内容精心筛选高质量文献。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6436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C36285-6943-484C-B731-45606D0F4290}" type="slidenum">
              <a:rPr lang="zh-CN" altLang="en-US" sz="1200" b="0">
                <a:latin typeface="Calibri" pitchFamily="34" charset="0"/>
              </a:rPr>
              <a:pPr algn="r"/>
              <a:t>74</a:t>
            </a:fld>
            <a:endParaRPr lang="en-US" altLang="zh-CN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746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D8C9CC-6829-44D5-B330-713D699BAB71}" type="slidenum">
              <a:rPr lang="zh-CN" altLang="en-US" sz="1200" b="0">
                <a:latin typeface="Calibri" pitchFamily="34" charset="0"/>
              </a:rPr>
              <a:pPr algn="r"/>
              <a:t>77</a:t>
            </a:fld>
            <a:endParaRPr lang="en-US" altLang="zh-CN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20836" name="灯片编号占位符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DBD6301-B333-4A4D-B59A-CA31DFDF584C}" type="slidenum">
              <a:rPr lang="zh-CN" altLang="en-US" smtClean="0"/>
              <a:pPr eaLnBrk="1" hangingPunct="1">
                <a:defRPr/>
              </a:pPr>
              <a:t>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。</a:t>
            </a:r>
          </a:p>
        </p:txBody>
      </p:sp>
      <p:sp>
        <p:nvSpPr>
          <p:cNvPr id="124932" name="灯片编号占位符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C2B81AD-8D7D-42C5-9EE0-2DC84F912D27}" type="slidenum">
              <a:rPr lang="zh-CN" altLang="en-US" smtClean="0"/>
              <a:pPr eaLnBrk="1" hangingPunct="1">
                <a:defRPr/>
              </a:pPr>
              <a:t>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25956" name="灯片编号占位符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A07B38B-7A12-4C67-9C42-55BDBAC60581}" type="slidenum">
              <a:rPr lang="zh-CN" altLang="en-US" smtClean="0"/>
              <a:pPr eaLnBrk="1" hangingPunct="1">
                <a:defRPr/>
              </a:pPr>
              <a:t>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98877-1EF5-4F44-9301-38845DF8314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3517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45FFF-3424-4ECC-98C3-CC945D977DA3}" type="slidenum">
              <a:rPr lang="zh-CN" alt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3619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42F57-8548-43C0-A492-E744B17A3819}" type="slidenum">
              <a:rPr lang="zh-CN" alt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4F2C-A1A3-41D4-B654-E260A59D2D94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928E4-8958-4C4B-871B-5755B7E8FC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2E81-9F14-4E0B-BDC8-16810253DC8D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62B48-7D6A-4302-939F-96852A38C7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3EF0-4B13-4899-8350-F0CA0CA1C87C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67AD-A94F-4812-AB5D-8D611CAD0F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BE94BAA7-3EF5-471E-B979-27750FAC158A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1ADB26A9-8CA6-40DD-8F4D-47D4826246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B9153E50-5BF8-424A-BF5B-F0FE4F4B68F4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269CEE4E-97A9-45EF-9A37-BEA0019460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1722E371-743E-441C-96CA-46F2BBDD6557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E8599234-F516-49D4-8041-2F6D0B887D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53436853-1C0C-4771-A394-EDECD511B11A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9B84F85C-C41F-4B73-A735-03E8562E81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F0F1FF4C-2CCC-4367-B631-1C3FF1DC88BD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F67ECADD-0667-4A82-BCA1-83CCA5F886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C9F4EA30-6CEA-47BA-8F24-A2BB61BC3379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07EEB099-6121-4BC6-A516-DB10E05D19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7CD540D7-36EA-4C03-928B-F68DAF86EE09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C7F41277-0620-4315-A63E-0B99F86D57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17A82CBE-15B5-4468-A50C-C16A4C9EC7A1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0996528A-14AF-47F3-B8AD-05CDDF5BB0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C39A-D473-4B78-970B-895A2661C3D9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783FE-5D3D-43EA-A510-2145E1857C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95572AEB-600E-4678-BF46-D5CE36C07FC9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2BD3D9F2-9A08-4FEB-956C-279FFD20E9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F31D0C49-86DD-40CB-A90C-41E345FC48C3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A2AE8805-AA50-4CA8-82EE-20251CA99F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98171F23-4F5B-404B-9C31-17D3C13427E4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defRPr/>
            </a:pPr>
            <a:fld id="{787F8B5D-EB35-40FD-9A7A-C42229B335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829D-0644-4647-9926-E71C11169BE0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387C-9FFA-427C-86FF-FE318CCA9B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6556-BB0D-4637-B776-649E4D0C385C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66C4-7562-4DB9-A7A6-B5FF867067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70723-DA8C-4B4A-A660-C59009DBD29C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177B-3E21-438D-AE65-8C6F5393D1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FCC8-2582-4C5B-8767-AE0A7BD0875F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E8F54-4168-44BD-8EC4-331FF6E47E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3407C-48FA-44A8-880C-79687A7EA9C2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D75AF-ED3A-48EB-8F7D-1061FEF8B5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BACD-C786-4055-B281-7EB3E4A081D4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C486B-50AF-4F58-8771-46DCFEF886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D60F5-4756-4DD0-B9F6-380F26C4D265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CFD8-CD6E-47DC-B277-C39F6A980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fld id="{A26BE64B-722B-4D68-BACD-7489604B97AD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fld id="{2B197FFD-B306-41E0-AA7D-54B4146E05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0E76F64C-B406-477B-AB49-0DC429401BA3}" type="datetimeFigureOut">
              <a:rPr lang="zh-CN" altLang="en-US"/>
              <a:pPr>
                <a:defRPr/>
              </a:pPr>
              <a:t>2015/11/24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5C480788-3F38-4E6B-83B2-3C3994C97D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wmf"/><Relationship Id="rId5" Type="http://schemas.openxmlformats.org/officeDocument/2006/relationships/image" Target="../media/image57.png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6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microsoft.com/office/2007/relationships/diagramDrawing" Target="../diagrams/drawing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85852" y="3143248"/>
            <a:ext cx="6985000" cy="14462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dirty="0" smtClean="0">
                <a:solidFill>
                  <a:schemeClr val="accent1">
                    <a:lumMod val="50000"/>
                  </a:schemeClr>
                </a:solidFill>
              </a:rPr>
              <a:t>万方数据知识服务平台</a:t>
            </a:r>
            <a:endParaRPr lang="en-US" altLang="zh-CN" sz="4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eaLnBrk="1" hangingPunct="1">
              <a:defRPr/>
            </a:pPr>
            <a:endParaRPr lang="zh-CN" altLang="en-US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928662" y="1142984"/>
            <a:ext cx="728662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3200" b="1" u="none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武汉纺织大学图书馆在线资源使用帮助</a:t>
            </a:r>
            <a:r>
              <a:rPr lang="en-US" altLang="zh-CN" sz="3200" b="1" u="none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3200" b="1" u="none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3200" b="1" u="none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之</a:t>
            </a:r>
            <a:endParaRPr lang="zh-CN" altLang="en-US" sz="320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2"/>
          <p:cNvSpPr txBox="1">
            <a:spLocks noChangeArrowheads="1"/>
          </p:cNvSpPr>
          <p:nvPr/>
        </p:nvSpPr>
        <p:spPr bwMode="auto">
          <a:xfrm>
            <a:off x="1928813" y="3214688"/>
            <a:ext cx="1463675" cy="800100"/>
          </a:xfrm>
          <a:prstGeom prst="rect">
            <a:avLst/>
          </a:prstGeom>
          <a:gradFill rotWithShape="1">
            <a:gsLst>
              <a:gs pos="0">
                <a:srgbClr val="00C3FF">
                  <a:alpha val="39998"/>
                </a:srgbClr>
              </a:gs>
              <a:gs pos="45000">
                <a:srgbClr val="00A6F1">
                  <a:alpha val="39998"/>
                </a:srgbClr>
              </a:gs>
              <a:gs pos="100000">
                <a:srgbClr val="008CCC">
                  <a:alpha val="39998"/>
                </a:srgbClr>
              </a:gs>
            </a:gsLst>
            <a:lin ang="5400000"/>
          </a:gradFill>
          <a:ln w="6350" cap="rnd">
            <a:noFill/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 tIns="61200" bIns="61200">
            <a:spAutoFit/>
          </a:bodyPr>
          <a:lstStyle/>
          <a:p>
            <a:pPr algn="ctr"/>
            <a:r>
              <a:rPr lang="zh-CN" altLang="en-US" sz="2200">
                <a:solidFill>
                  <a:srgbClr val="C00000"/>
                </a:solidFill>
                <a:ea typeface="微软雅黑" pitchFamily="34" charset="-122"/>
              </a:rPr>
              <a:t>检索</a:t>
            </a:r>
            <a:endParaRPr lang="en-US" altLang="ja-JP" sz="2200">
              <a:solidFill>
                <a:srgbClr val="C00000"/>
              </a:solidFill>
              <a:ea typeface="微软雅黑" pitchFamily="34" charset="-122"/>
            </a:endParaRPr>
          </a:p>
          <a:p>
            <a:pPr algn="ctr"/>
            <a:r>
              <a:rPr lang="zh-CN" altLang="en-US" sz="2200">
                <a:solidFill>
                  <a:schemeClr val="bg1"/>
                </a:solidFill>
                <a:ea typeface="微软雅黑" pitchFamily="34" charset="-122"/>
              </a:rPr>
              <a:t>浏览</a:t>
            </a:r>
          </a:p>
        </p:txBody>
      </p:sp>
      <p:sp>
        <p:nvSpPr>
          <p:cNvPr id="27651" name="TextBox 13"/>
          <p:cNvSpPr txBox="1">
            <a:spLocks noChangeArrowheads="1"/>
          </p:cNvSpPr>
          <p:nvPr/>
        </p:nvSpPr>
        <p:spPr bwMode="auto">
          <a:xfrm>
            <a:off x="3748088" y="3214688"/>
            <a:ext cx="1714500" cy="1938337"/>
          </a:xfrm>
          <a:prstGeom prst="rect">
            <a:avLst/>
          </a:prstGeom>
          <a:gradFill rotWithShape="1">
            <a:gsLst>
              <a:gs pos="0">
                <a:srgbClr val="00C3FF">
                  <a:alpha val="39998"/>
                </a:srgbClr>
              </a:gs>
              <a:gs pos="45000">
                <a:srgbClr val="00A6F1">
                  <a:alpha val="39998"/>
                </a:srgbClr>
              </a:gs>
              <a:gs pos="100000">
                <a:srgbClr val="008CCC">
                  <a:alpha val="39998"/>
                </a:srgbClr>
              </a:gs>
            </a:gsLst>
            <a:lin ang="5400000"/>
          </a:gradFill>
          <a:ln w="6350" cap="rnd">
            <a:noFill/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直接下载</a:t>
            </a:r>
            <a:endParaRPr lang="en-US" altLang="ja-JP" sz="200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原文传递</a:t>
            </a:r>
            <a:endParaRPr lang="en-US" altLang="zh-CN" sz="200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ja-JP" sz="2000">
                <a:solidFill>
                  <a:schemeClr val="bg1"/>
                </a:solidFill>
                <a:ea typeface="微软雅黑" pitchFamily="34" charset="-122"/>
              </a:rPr>
              <a:t>DO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原文定位</a:t>
            </a:r>
            <a:endParaRPr lang="en-US" altLang="ja-JP" sz="200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原文链接</a:t>
            </a:r>
          </a:p>
        </p:txBody>
      </p:sp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6072188" y="3286125"/>
            <a:ext cx="1643062" cy="554038"/>
          </a:xfrm>
          <a:prstGeom prst="rect">
            <a:avLst/>
          </a:prstGeom>
          <a:gradFill rotWithShape="1">
            <a:gsLst>
              <a:gs pos="0">
                <a:srgbClr val="00C3FF">
                  <a:alpha val="39998"/>
                </a:srgbClr>
              </a:gs>
              <a:gs pos="45000">
                <a:srgbClr val="00A6F1">
                  <a:alpha val="39998"/>
                </a:srgbClr>
              </a:gs>
              <a:gs pos="100000">
                <a:srgbClr val="008CCC">
                  <a:alpha val="39998"/>
                </a:srgbClr>
              </a:gs>
            </a:gsLst>
            <a:lin ang="5400000"/>
          </a:gradFill>
          <a:ln w="6350" cap="rnd">
            <a:noFill/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导出</a:t>
            </a:r>
          </a:p>
        </p:txBody>
      </p:sp>
      <p:grpSp>
        <p:nvGrpSpPr>
          <p:cNvPr id="27653" name="组合 14"/>
          <p:cNvGrpSpPr>
            <a:grpSpLocks/>
          </p:cNvGrpSpPr>
          <p:nvPr/>
        </p:nvGrpSpPr>
        <p:grpSpPr bwMode="auto">
          <a:xfrm>
            <a:off x="1524000" y="1089025"/>
            <a:ext cx="6548438" cy="3125788"/>
            <a:chOff x="1524000" y="1089014"/>
            <a:chExt cx="6548462" cy="3125804"/>
          </a:xfrm>
        </p:grpSpPr>
        <p:graphicFrame>
          <p:nvGraphicFramePr>
            <p:cNvPr id="9" name="图示 8"/>
            <p:cNvGraphicFramePr/>
            <p:nvPr/>
          </p:nvGraphicFramePr>
          <p:xfrm>
            <a:off x="1524000" y="1397000"/>
            <a:ext cx="6548462" cy="28178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矩形 9"/>
            <p:cNvSpPr/>
            <p:nvPr/>
          </p:nvSpPr>
          <p:spPr bwMode="auto">
            <a:xfrm>
              <a:off x="2935293" y="1089014"/>
              <a:ext cx="3279787" cy="5540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dirty="0">
                  <a:ln w="11430"/>
                  <a:solidFill>
                    <a:schemeClr val="tx2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ea typeface="+mn-ea"/>
                </a:rPr>
                <a:t>  </a:t>
              </a:r>
              <a:r>
                <a:rPr lang="zh-CN" altLang="en-US" sz="3000" dirty="0">
                  <a:ln w="11430"/>
                  <a:solidFill>
                    <a:schemeClr val="tx2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ea typeface="+mn-ea"/>
                </a:rPr>
                <a:t>知识发现过程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无标题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113" y="1412875"/>
            <a:ext cx="2808287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331913" y="3398838"/>
            <a:ext cx="1362075" cy="14192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kumimoji="1" lang="zh-CN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423988" y="3495675"/>
            <a:ext cx="1179512" cy="12287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latinLnBrk="1" hangingPunct="0"/>
            <a:r>
              <a:rPr kumimoji="1" lang="zh-CN" altLang="en-US" sz="2400">
                <a:ea typeface="微软雅黑" pitchFamily="34" charset="-122"/>
              </a:rPr>
              <a:t>简便</a:t>
            </a:r>
            <a:endParaRPr kumimoji="1" lang="en-US" altLang="ko-KR" sz="2400">
              <a:ea typeface="微软雅黑" pitchFamily="34" charset="-122"/>
            </a:endParaRP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4121150" y="3719513"/>
            <a:ext cx="1898650" cy="19780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kumimoji="1" lang="zh-CN" altLang="en-US" sz="20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248150" y="3856038"/>
            <a:ext cx="1646238" cy="17113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latinLnBrk="1" hangingPunct="0"/>
            <a:r>
              <a:rPr kumimoji="1" lang="zh-CN" altLang="en-US" sz="2400">
                <a:ea typeface="微软雅黑" pitchFamily="34" charset="-122"/>
              </a:rPr>
              <a:t>快速</a:t>
            </a:r>
            <a:endParaRPr kumimoji="1" lang="en-US" altLang="ko-KR" sz="2400">
              <a:ea typeface="微软雅黑" pitchFamily="34" charset="-122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4321175" y="2630488"/>
            <a:ext cx="798513" cy="8350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kumimoji="1" lang="zh-CN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4375150" y="2689225"/>
            <a:ext cx="692150" cy="7207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latinLnBrk="1" hangingPunct="0"/>
            <a:r>
              <a:rPr kumimoji="1" lang="zh-CN" altLang="en-US" sz="2000">
                <a:ea typeface="微软雅黑" pitchFamily="34" charset="-122"/>
              </a:rPr>
              <a:t>稳定</a:t>
            </a:r>
            <a:endParaRPr kumimoji="1" lang="en-US" altLang="ko-KR" sz="2000">
              <a:ea typeface="微软雅黑" pitchFamily="34" charset="-122"/>
            </a:endParaRPr>
          </a:p>
        </p:txBody>
      </p:sp>
      <p:cxnSp>
        <p:nvCxnSpPr>
          <p:cNvPr id="16" name="AutoShape 10"/>
          <p:cNvCxnSpPr>
            <a:cxnSpLocks noChangeShapeType="1"/>
            <a:stCxn id="10" idx="0"/>
            <a:endCxn id="28716" idx="0"/>
          </p:cNvCxnSpPr>
          <p:nvPr/>
        </p:nvCxnSpPr>
        <p:spPr bwMode="auto">
          <a:xfrm flipV="1">
            <a:off x="2012950" y="1268413"/>
            <a:ext cx="1127125" cy="2130425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7" name="AutoShape 11"/>
          <p:cNvCxnSpPr>
            <a:cxnSpLocks noChangeShapeType="1"/>
            <a:stCxn id="10" idx="7"/>
            <a:endCxn id="14" idx="2"/>
          </p:cNvCxnSpPr>
          <p:nvPr/>
        </p:nvCxnSpPr>
        <p:spPr bwMode="auto">
          <a:xfrm rot="5400000" flipH="1" flipV="1">
            <a:off x="3126582" y="2413793"/>
            <a:ext cx="558800" cy="1827213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8" name="AutoShape 12"/>
          <p:cNvCxnSpPr>
            <a:cxnSpLocks noChangeShapeType="1"/>
            <a:stCxn id="10" idx="5"/>
            <a:endCxn id="12" idx="2"/>
          </p:cNvCxnSpPr>
          <p:nvPr/>
        </p:nvCxnSpPr>
        <p:spPr bwMode="auto">
          <a:xfrm>
            <a:off x="2493963" y="4610100"/>
            <a:ext cx="1627187" cy="98425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19" name="AutoShape 13"/>
          <p:cNvCxnSpPr>
            <a:cxnSpLocks noChangeShapeType="1"/>
            <a:stCxn id="14" idx="6"/>
            <a:endCxn id="25" idx="2"/>
          </p:cNvCxnSpPr>
          <p:nvPr/>
        </p:nvCxnSpPr>
        <p:spPr bwMode="auto">
          <a:xfrm>
            <a:off x="5119688" y="3048000"/>
            <a:ext cx="2678112" cy="239713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20" name="AutoShape 14"/>
          <p:cNvCxnSpPr>
            <a:cxnSpLocks noChangeShapeType="1"/>
            <a:stCxn id="12" idx="6"/>
            <a:endCxn id="25" idx="3"/>
          </p:cNvCxnSpPr>
          <p:nvPr/>
        </p:nvCxnSpPr>
        <p:spPr bwMode="auto">
          <a:xfrm flipV="1">
            <a:off x="6019800" y="3638550"/>
            <a:ext cx="1916113" cy="1069975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21" name="AutoShape 15"/>
          <p:cNvCxnSpPr>
            <a:cxnSpLocks noChangeShapeType="1"/>
            <a:stCxn id="12" idx="1"/>
            <a:endCxn id="28716" idx="3"/>
          </p:cNvCxnSpPr>
          <p:nvPr/>
        </p:nvCxnSpPr>
        <p:spPr bwMode="auto">
          <a:xfrm flipH="1" flipV="1">
            <a:off x="3713163" y="2727325"/>
            <a:ext cx="685800" cy="1281113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22" name="AutoShape 16"/>
          <p:cNvCxnSpPr>
            <a:cxnSpLocks noChangeShapeType="1"/>
            <a:stCxn id="14" idx="1"/>
            <a:endCxn id="28716" idx="7"/>
          </p:cNvCxnSpPr>
          <p:nvPr/>
        </p:nvCxnSpPr>
        <p:spPr bwMode="auto">
          <a:xfrm rot="16200000" flipV="1">
            <a:off x="2887663" y="1203325"/>
            <a:ext cx="1227137" cy="1871663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23" name="AutoShape 17"/>
          <p:cNvCxnSpPr>
            <a:cxnSpLocks noChangeShapeType="1"/>
            <a:stCxn id="26" idx="1"/>
            <a:endCxn id="28716" idx="2"/>
          </p:cNvCxnSpPr>
          <p:nvPr/>
        </p:nvCxnSpPr>
        <p:spPr bwMode="auto">
          <a:xfrm flipH="1" flipV="1">
            <a:off x="3959225" y="2122488"/>
            <a:ext cx="4022725" cy="863600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</p:cxnSp>
      <p:grpSp>
        <p:nvGrpSpPr>
          <p:cNvPr id="2" name="Group 18"/>
          <p:cNvGrpSpPr>
            <a:grpSpLocks/>
          </p:cNvGrpSpPr>
          <p:nvPr/>
        </p:nvGrpSpPr>
        <p:grpSpPr bwMode="auto">
          <a:xfrm flipH="1">
            <a:off x="2251075" y="1196975"/>
            <a:ext cx="1778000" cy="1852613"/>
            <a:chOff x="3016" y="504"/>
            <a:chExt cx="1836" cy="1834"/>
          </a:xfrm>
        </p:grpSpPr>
        <p:pic>
          <p:nvPicPr>
            <p:cNvPr id="28715" name="Picture 19" descr="b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3016" y="504"/>
              <a:ext cx="1836" cy="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16" name="Oval 20"/>
            <p:cNvSpPr>
              <a:spLocks noChangeArrowheads="1"/>
            </p:cNvSpPr>
            <p:nvPr/>
          </p:nvSpPr>
          <p:spPr bwMode="gray">
            <a:xfrm>
              <a:off x="3096" y="584"/>
              <a:ext cx="1676" cy="1674"/>
            </a:xfrm>
            <a:prstGeom prst="ellipse">
              <a:avLst/>
            </a:prstGeom>
            <a:solidFill>
              <a:schemeClr val="tx1">
                <a:alpha val="50195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zh-CN" altLang="en-US" sz="2000">
                  <a:solidFill>
                    <a:schemeClr val="bg1"/>
                  </a:solidFill>
                  <a:ea typeface="微软雅黑" pitchFamily="34" charset="-122"/>
                </a:rPr>
                <a:t>检索目标</a:t>
              </a:r>
              <a:endParaRPr kumimoji="1" lang="en-US" altLang="ko-KR" sz="200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7797800" y="2792413"/>
            <a:ext cx="950913" cy="990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kumimoji="1" lang="zh-CN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7861300" y="2860675"/>
            <a:ext cx="823913" cy="8588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latinLnBrk="1" hangingPunct="0"/>
            <a:r>
              <a:rPr kumimoji="1" lang="zh-CN" altLang="en-US" sz="2400">
                <a:ea typeface="微软雅黑" pitchFamily="34" charset="-122"/>
              </a:rPr>
              <a:t>精准</a:t>
            </a:r>
            <a:endParaRPr kumimoji="1" lang="en-US" altLang="ko-KR" sz="2400">
              <a:ea typeface="微软雅黑" pitchFamily="34" charset="-122"/>
            </a:endParaRPr>
          </a:p>
        </p:txBody>
      </p:sp>
      <p:sp>
        <p:nvSpPr>
          <p:cNvPr id="32" name="矩形 114692"/>
          <p:cNvSpPr>
            <a:spLocks noChangeArrowheads="1"/>
          </p:cNvSpPr>
          <p:nvPr/>
        </p:nvSpPr>
        <p:spPr bwMode="auto">
          <a:xfrm>
            <a:off x="755576" y="5013176"/>
            <a:ext cx="262788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一框式检索</a:t>
            </a:r>
            <a:endParaRPr kumimoji="1" lang="zh-CN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矩形 114692"/>
          <p:cNvSpPr>
            <a:spLocks noChangeArrowheads="1"/>
          </p:cNvSpPr>
          <p:nvPr/>
        </p:nvSpPr>
        <p:spPr bwMode="auto">
          <a:xfrm>
            <a:off x="4211960" y="5661248"/>
            <a:ext cx="2627886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自主检索算法，比同类产品快</a:t>
            </a:r>
            <a:r>
              <a:rPr kumimoji="1" lang="en-US" altLang="zh-CN" dirty="0">
                <a:solidFill>
                  <a:srgbClr val="FF0000"/>
                </a:solidFill>
                <a:ea typeface="微软雅黑" pitchFamily="34" charset="-122"/>
              </a:rPr>
              <a:t>2—3</a:t>
            </a: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倍</a:t>
            </a:r>
          </a:p>
        </p:txBody>
      </p:sp>
      <p:sp>
        <p:nvSpPr>
          <p:cNvPr id="35" name="矩形 114692"/>
          <p:cNvSpPr>
            <a:spLocks noChangeArrowheads="1"/>
          </p:cNvSpPr>
          <p:nvPr/>
        </p:nvSpPr>
        <p:spPr bwMode="auto">
          <a:xfrm>
            <a:off x="4716016" y="3573016"/>
            <a:ext cx="262788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atinLnBrk="1">
              <a:defRPr/>
            </a:pPr>
            <a:r>
              <a:rPr kumimoji="1" lang="en-US" altLang="zh-CN" dirty="0">
                <a:solidFill>
                  <a:srgbClr val="FF0000"/>
                </a:solidFill>
                <a:ea typeface="微软雅黑" pitchFamily="34" charset="-122"/>
              </a:rPr>
              <a:t>24</a:t>
            </a: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小时通畅、稳定服务</a:t>
            </a:r>
            <a:endParaRPr kumimoji="1" lang="zh-CN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矩形 114692"/>
          <p:cNvSpPr>
            <a:spLocks noChangeArrowheads="1"/>
          </p:cNvSpPr>
          <p:nvPr/>
        </p:nvSpPr>
        <p:spPr bwMode="auto">
          <a:xfrm>
            <a:off x="7343698" y="3861048"/>
            <a:ext cx="1800302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智能排序</a:t>
            </a:r>
            <a:endParaRPr kumimoji="1" lang="en-US" altLang="zh-CN" dirty="0">
              <a:solidFill>
                <a:srgbClr val="FF0000"/>
              </a:solidFill>
              <a:ea typeface="微软雅黑" pitchFamily="34" charset="-122"/>
            </a:endParaRPr>
          </a:p>
          <a:p>
            <a:pPr latinLnBrk="1">
              <a:defRPr/>
            </a:pP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自动聚类</a:t>
            </a:r>
            <a:endParaRPr kumimoji="1" lang="en-US" altLang="zh-CN" dirty="0">
              <a:solidFill>
                <a:srgbClr val="FF0000"/>
              </a:solidFill>
              <a:ea typeface="微软雅黑" pitchFamily="34" charset="-122"/>
            </a:endParaRPr>
          </a:p>
          <a:p>
            <a:pPr latinLnBrk="1">
              <a:defRPr/>
            </a:pPr>
            <a:r>
              <a:rPr kumimoji="1" lang="zh-CN" altLang="en-US" dirty="0">
                <a:solidFill>
                  <a:srgbClr val="FF0000"/>
                </a:solidFill>
                <a:ea typeface="微软雅黑" pitchFamily="34" charset="-122"/>
              </a:rPr>
              <a:t>检索词推荐</a:t>
            </a:r>
          </a:p>
        </p:txBody>
      </p:sp>
      <p:grpSp>
        <p:nvGrpSpPr>
          <p:cNvPr id="3" name="组合 37"/>
          <p:cNvGrpSpPr>
            <a:grpSpLocks/>
          </p:cNvGrpSpPr>
          <p:nvPr/>
        </p:nvGrpSpPr>
        <p:grpSpPr bwMode="auto">
          <a:xfrm>
            <a:off x="2808288" y="333375"/>
            <a:ext cx="2000250" cy="1876425"/>
            <a:chOff x="209519" y="1136890"/>
            <a:chExt cx="2000251" cy="1876151"/>
          </a:xfrm>
        </p:grpSpPr>
        <p:sp>
          <p:nvSpPr>
            <p:cNvPr id="39" name="云形标注 38"/>
            <p:cNvSpPr/>
            <p:nvPr/>
          </p:nvSpPr>
          <p:spPr bwMode="blackGray">
            <a:xfrm>
              <a:off x="209519" y="1136890"/>
              <a:ext cx="2000250" cy="1876151"/>
            </a:xfrm>
            <a:prstGeom prst="cloudCallout">
              <a:avLst>
                <a:gd name="adj1" fmla="val 66309"/>
                <a:gd name="adj2" fmla="val 46507"/>
              </a:avLst>
            </a:prstGeom>
            <a:gradFill flip="none" rotWithShape="1">
              <a:gsLst>
                <a:gs pos="0">
                  <a:schemeClr val="tx1">
                    <a:lumMod val="75000"/>
                  </a:schemeClr>
                </a:gs>
                <a:gs pos="50000">
                  <a:srgbClr val="B3B3B3">
                    <a:alpha val="85000"/>
                  </a:srgbClr>
                </a:gs>
                <a:gs pos="100000">
                  <a:schemeClr val="tx1">
                    <a:lumMod val="65000"/>
                    <a:alpha val="52000"/>
                  </a:schemeClr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09728" tIns="54864" rIns="109728" bIns="54864" anchor="ctr"/>
            <a:lstStyle/>
            <a:p>
              <a:pPr algn="ctr" defTabSz="1096963" latinLnBrk="1">
                <a:defRPr/>
              </a:pPr>
              <a:endParaRPr kumimoji="1" lang="zh-CN" alt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 Placeholder 19"/>
            <p:cNvSpPr txBox="1">
              <a:spLocks/>
            </p:cNvSpPr>
            <p:nvPr/>
          </p:nvSpPr>
          <p:spPr bwMode="black">
            <a:xfrm>
              <a:off x="556372" y="1446767"/>
              <a:ext cx="1653398" cy="11052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45718" rIns="91436" bIns="45718">
              <a:spAutoFit/>
            </a:bodyPr>
            <a:lstStyle>
              <a:lvl1pPr marL="0" indent="0" algn="l" defTabSz="912813" rtl="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Font typeface="Arial" pitchFamily="34" charset="0"/>
                <a:buNone/>
                <a:defRPr lang="en-US" sz="3600" kern="1200" cap="all" dirty="0" smtClean="0"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Arial Narrow" pitchFamily="34" charset="0"/>
                  <a:ea typeface="+mn-ea"/>
                  <a:cs typeface="+mn-cs"/>
                </a:defRPr>
              </a:lvl1pPr>
              <a:lvl2pPr marL="738188" indent="-361950" algn="l" defTabSz="912813" rtl="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01725" indent="-347663" algn="l" defTabSz="912813" rtl="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Blip>
                  <a:blip r:embed="rId4"/>
                </a:buBlip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419225" indent="-317500" algn="l" defTabSz="912813" rtl="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Blip>
                  <a:blip r:embed="rId4"/>
                </a:buBlip>
                <a:defRPr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760538" indent="-317500" algn="l" defTabSz="912813" rtl="0" fontAlgn="base">
                <a:lnSpc>
                  <a:spcPct val="90000"/>
                </a:lnSpc>
                <a:spcBef>
                  <a:spcPts val="700"/>
                </a:spcBef>
                <a:spcAft>
                  <a:spcPct val="0"/>
                </a:spcAft>
                <a:buBlip>
                  <a:blip r:embed="rId4"/>
                </a:buBlip>
                <a:defRPr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399" indent="-228582" algn="l" defTabSz="91432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562" indent="-228582" algn="l" defTabSz="91432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726" indent="-228582" algn="l" defTabSz="91432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90" indent="-228582" algn="l" defTabSz="91432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27" fontAlgn="auto" latinLnBrk="1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kumimoji="1" lang="zh-CN" altLang="en-US" sz="2000">
                  <a:latin typeface="微软雅黑" pitchFamily="34" charset="-122"/>
                  <a:ea typeface="微软雅黑" pitchFamily="34" charset="-122"/>
                </a:rPr>
                <a:t>快捷  精准</a:t>
              </a:r>
              <a:endParaRPr kumimoji="1" altLang="zh-CN" sz="2000">
                <a:latin typeface="微软雅黑" pitchFamily="34" charset="-122"/>
                <a:ea typeface="微软雅黑" pitchFamily="34" charset="-122"/>
              </a:endParaRPr>
            </a:p>
            <a:p>
              <a:pPr defTabSz="914327" fontAlgn="auto" latinLnBrk="1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kumimoji="1" lang="zh-CN" altLang="en-US" sz="2000">
                  <a:latin typeface="微软雅黑" pitchFamily="34" charset="-122"/>
                  <a:ea typeface="微软雅黑" pitchFamily="34" charset="-122"/>
                </a:rPr>
                <a:t>全面  简便</a:t>
              </a:r>
              <a:endParaRPr kumimoji="1" sz="20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141913" y="1425575"/>
            <a:ext cx="375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kumimoji="1" lang="en-US" altLang="zh-CN" sz="5400">
                <a:solidFill>
                  <a:srgbClr val="FF0000"/>
                </a:solidFill>
                <a:latin typeface="HY견고딕"/>
                <a:ea typeface="HY견고딕"/>
                <a:cs typeface="HY견고딕"/>
              </a:rPr>
              <a:t>I  WANT</a:t>
            </a:r>
            <a:r>
              <a:rPr kumimoji="1" lang="zh-CN" altLang="en-US" sz="5400">
                <a:solidFill>
                  <a:srgbClr val="FF0000"/>
                </a:solidFill>
                <a:latin typeface="HY견고딕"/>
                <a:ea typeface="HY견고딕"/>
                <a:cs typeface="HY견고딕"/>
              </a:rPr>
              <a:t>？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140200" y="620713"/>
            <a:ext cx="41036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kumimoji="1" lang="en-US" altLang="zh-CN" sz="6000">
                <a:solidFill>
                  <a:srgbClr val="00B0F0"/>
                </a:solidFill>
                <a:latin typeface="HY견고딕"/>
                <a:ea typeface="HY견고딕"/>
                <a:cs typeface="HY견고딕"/>
              </a:rPr>
              <a:t>I  GET</a:t>
            </a:r>
            <a:r>
              <a:rPr kumimoji="1" lang="zh-CN" altLang="en-US" sz="6000">
                <a:solidFill>
                  <a:srgbClr val="00B0F0"/>
                </a:solidFill>
                <a:latin typeface="HY견고딕"/>
                <a:ea typeface="HY견고딕"/>
                <a:cs typeface="HY견고딕"/>
              </a:rPr>
              <a:t>！</a:t>
            </a:r>
          </a:p>
        </p:txBody>
      </p:sp>
      <p:sp>
        <p:nvSpPr>
          <p:cNvPr id="31" name="Text Placeholder 19"/>
          <p:cNvSpPr txBox="1">
            <a:spLocks/>
          </p:cNvSpPr>
          <p:nvPr/>
        </p:nvSpPr>
        <p:spPr bwMode="black">
          <a:xfrm>
            <a:off x="4929188" y="357188"/>
            <a:ext cx="38163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>
              <a:lnSpc>
                <a:spcPct val="90000"/>
              </a:lnSpc>
              <a:spcBef>
                <a:spcPts val="700"/>
              </a:spcBef>
              <a:buFontTx/>
              <a:buBlip>
                <a:blip r:embed="rId4"/>
              </a:buBlip>
            </a:pPr>
            <a:r>
              <a:rPr lang="zh-CN" altLang="en-US" sz="3600">
                <a:solidFill>
                  <a:schemeClr val="tx2"/>
                </a:solidFill>
                <a:ea typeface="微软雅黑" pitchFamily="34" charset="-122"/>
              </a:rPr>
              <a:t>聪明检索</a:t>
            </a:r>
            <a:endParaRPr lang="en-US" altLang="zh-CN" sz="36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33" name="矩形 114692"/>
          <p:cNvSpPr>
            <a:spLocks noChangeArrowheads="1"/>
          </p:cNvSpPr>
          <p:nvPr/>
        </p:nvSpPr>
        <p:spPr bwMode="auto">
          <a:xfrm>
            <a:off x="755576" y="5013176"/>
            <a:ext cx="262788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srgbClr val="FF0000"/>
                </a:solidFill>
                <a:ea typeface="微软雅黑" pitchFamily="34" charset="-122"/>
              </a:rPr>
              <a:t>常规</a:t>
            </a:r>
            <a:r>
              <a:rPr lang="en-US" altLang="zh-CN" sz="2000">
                <a:solidFill>
                  <a:srgbClr val="FF0000"/>
                </a:solidFill>
                <a:ea typeface="微软雅黑" pitchFamily="34" charset="-122"/>
              </a:rPr>
              <a:t>+</a:t>
            </a:r>
            <a:r>
              <a:rPr lang="zh-CN" altLang="en-US" sz="2000">
                <a:solidFill>
                  <a:srgbClr val="FF0000"/>
                </a:solidFill>
                <a:ea typeface="微软雅黑" pitchFamily="34" charset="-122"/>
              </a:rPr>
              <a:t>非常规</a:t>
            </a:r>
            <a:endParaRPr lang="zh-CN" altLang="en-US" sz="20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25" grpId="0" animBg="1"/>
      <p:bldP spid="25" grpId="1" animBg="1"/>
      <p:bldP spid="26" grpId="0" animBg="1"/>
      <p:bldP spid="41" grpId="0"/>
      <p:bldP spid="41" grpId="1"/>
      <p:bldP spid="42" grpId="0"/>
      <p:bldP spid="42" grpId="1"/>
      <p:bldP spid="42" grpId="2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08504" cy="54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0" y="1340767"/>
            <a:ext cx="8532440" cy="504057"/>
          </a:xfrm>
          <a:prstGeom prst="rect">
            <a:avLst/>
          </a:prstGeom>
          <a:noFill/>
          <a:ln w="53975">
            <a:solidFill>
              <a:srgbClr val="FF66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683568" y="2060848"/>
            <a:ext cx="1714500" cy="571500"/>
          </a:xfrm>
          <a:prstGeom prst="wedgeRoundRectCallout">
            <a:avLst>
              <a:gd name="adj1" fmla="val 64574"/>
              <a:gd name="adj2" fmla="val -8876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一框式检索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7164288" y="2132856"/>
            <a:ext cx="1714500" cy="571500"/>
          </a:xfrm>
          <a:prstGeom prst="wedgeRoundRectCallout">
            <a:avLst>
              <a:gd name="adj1" fmla="val 41931"/>
              <a:gd name="adj2" fmla="val -119645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跨库检索</a:t>
            </a:r>
          </a:p>
        </p:txBody>
      </p:sp>
      <p:sp>
        <p:nvSpPr>
          <p:cNvPr id="12" name="Rectangle 2"/>
          <p:cNvSpPr>
            <a:spLocks noGrp="1"/>
          </p:cNvSpPr>
          <p:nvPr>
            <p:ph type="title"/>
          </p:nvPr>
        </p:nvSpPr>
        <p:spPr>
          <a:xfrm>
            <a:off x="4700588" y="0"/>
            <a:ext cx="4443412" cy="1143000"/>
          </a:xfrm>
        </p:spPr>
        <p:txBody>
          <a:bodyPr/>
          <a:lstStyle/>
          <a:p>
            <a:pPr eaLnBrk="1" hangingPunct="1"/>
            <a:r>
              <a:rPr lang="zh-CN" altLang="en-US" sz="3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检索方式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/>
          <p:cNvSpPr txBox="1">
            <a:spLocks/>
          </p:cNvSpPr>
          <p:nvPr/>
        </p:nvSpPr>
        <p:spPr bwMode="black">
          <a:xfrm>
            <a:off x="4067175" y="333375"/>
            <a:ext cx="48974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>
              <a:lnSpc>
                <a:spcPct val="90000"/>
              </a:lnSpc>
              <a:spcBef>
                <a:spcPts val="700"/>
              </a:spcBef>
            </a:pPr>
            <a:r>
              <a:rPr lang="zh-CN" altLang="en-US" sz="3600" dirty="0">
                <a:solidFill>
                  <a:schemeClr val="tx2"/>
                </a:solidFill>
                <a:ea typeface="微软雅黑" pitchFamily="34" charset="-122"/>
              </a:rPr>
              <a:t>“一框式”检索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1"/>
            <a:ext cx="9144000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484784"/>
            <a:ext cx="1115616" cy="431800"/>
          </a:xfrm>
          <a:prstGeom prst="rect">
            <a:avLst/>
          </a:prstGeom>
          <a:solidFill>
            <a:srgbClr val="00B050">
              <a:alpha val="0"/>
            </a:srgbClr>
          </a:solidFill>
          <a:ln w="44450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 b="0">
              <a:latin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87624" y="1484784"/>
            <a:ext cx="6912768" cy="43237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 b="0">
              <a:latin typeface="Calibri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4427984" y="2348880"/>
            <a:ext cx="2152650" cy="363538"/>
          </a:xfrm>
          <a:prstGeom prst="wedgeRectCallout">
            <a:avLst>
              <a:gd name="adj1" fmla="val -41750"/>
              <a:gd name="adj2" fmla="val -168046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/>
          <a:lstStyle/>
          <a:p>
            <a:pPr algn="just"/>
            <a:r>
              <a:rPr lang="zh-CN" altLang="en-US">
                <a:solidFill>
                  <a:srgbClr val="FFFFFF"/>
                </a:solidFill>
              </a:rPr>
              <a:t>支持</a:t>
            </a:r>
            <a:r>
              <a:rPr lang="en-US" altLang="zh-CN">
                <a:solidFill>
                  <a:srgbClr val="FFFFFF"/>
                </a:solidFill>
              </a:rPr>
              <a:t>PQ</a:t>
            </a:r>
            <a:r>
              <a:rPr lang="zh-CN" altLang="en-US">
                <a:solidFill>
                  <a:srgbClr val="FFFFFF"/>
                </a:solidFill>
              </a:rPr>
              <a:t>检索表达式</a:t>
            </a:r>
            <a:endParaRPr lang="en-US" altLang="zh-CN">
              <a:solidFill>
                <a:schemeClr val="bg1"/>
              </a:solidFill>
            </a:endParaRPr>
          </a:p>
          <a:p>
            <a:pPr algn="just"/>
            <a:endParaRPr lang="zh-CN" altLang="en-US">
              <a:solidFill>
                <a:schemeClr val="bg1"/>
              </a:solidFill>
            </a:endParaRPr>
          </a:p>
          <a:p>
            <a:endParaRPr lang="zh-CN" altLang="en-US" sz="4000" b="0"/>
          </a:p>
        </p:txBody>
      </p:sp>
      <p:sp>
        <p:nvSpPr>
          <p:cNvPr id="9" name="圆角矩形标注 8"/>
          <p:cNvSpPr/>
          <p:nvPr/>
        </p:nvSpPr>
        <p:spPr bwMode="auto">
          <a:xfrm>
            <a:off x="2433158" y="2924944"/>
            <a:ext cx="1346754" cy="542624"/>
          </a:xfrm>
          <a:prstGeom prst="wedgeRoundRectCallout">
            <a:avLst>
              <a:gd name="adj1" fmla="val -63222"/>
              <a:gd name="adj2" fmla="val -11607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智能推荐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15616" y="1988840"/>
            <a:ext cx="1152128" cy="1584176"/>
          </a:xfrm>
          <a:prstGeom prst="rect">
            <a:avLst/>
          </a:prstGeom>
          <a:solidFill>
            <a:srgbClr val="00B050">
              <a:alpha val="0"/>
            </a:srgbClr>
          </a:solidFill>
          <a:ln w="47625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 b="0">
              <a:latin typeface="Calibri" pitchFamily="34" charset="0"/>
            </a:endParaRPr>
          </a:p>
        </p:txBody>
      </p:sp>
      <p:sp>
        <p:nvSpPr>
          <p:cNvPr id="11" name="圆角矩形标注 10"/>
          <p:cNvSpPr/>
          <p:nvPr/>
        </p:nvSpPr>
        <p:spPr bwMode="auto">
          <a:xfrm>
            <a:off x="467544" y="332656"/>
            <a:ext cx="1872208" cy="542624"/>
          </a:xfrm>
          <a:prstGeom prst="wedgeRoundRectCallout">
            <a:avLst>
              <a:gd name="adj1" fmla="val -48511"/>
              <a:gd name="adj2" fmla="val 15635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选择资源类型</a:t>
            </a:r>
            <a:endParaRPr lang="zh-CN" altLang="en-US" sz="2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42910" y="428604"/>
            <a:ext cx="8001056" cy="1143008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使用</a:t>
            </a:r>
            <a:r>
              <a:rPr lang="en-US" altLang="zh-CN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PQ</a:t>
            </a: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表达式构造检索策略</a:t>
            </a:r>
            <a:endParaRPr lang="en-US" altLang="en-US" sz="4000" cap="all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  <a:ea typeface="微软雅黑" pitchFamily="34" charset="-122"/>
              <a:cs typeface="+mj-cs"/>
            </a:endParaRPr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>
          <a:xfrm>
            <a:off x="571500" y="1714500"/>
            <a:ext cx="7858125" cy="45005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b="1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smtClean="0">
                <a:latin typeface="微软雅黑" pitchFamily="34" charset="-122"/>
                <a:ea typeface="微软雅黑" pitchFamily="34" charset="-122"/>
              </a:rPr>
              <a:t>、一个或多个关键词</a:t>
            </a:r>
            <a:endParaRPr lang="zh-CN" altLang="en-US" sz="400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endParaRPr lang="en-US" altLang="zh-CN" sz="160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smtClean="0">
                <a:latin typeface="黑体" pitchFamily="49" charset="-122"/>
                <a:ea typeface="黑体" pitchFamily="49" charset="-122"/>
              </a:rPr>
              <a:t>信息安全</a:t>
            </a:r>
          </a:p>
          <a:p>
            <a:pPr>
              <a:buFontTx/>
              <a:buNone/>
            </a:pPr>
            <a:r>
              <a:rPr lang="zh-CN" altLang="en-US" smtClean="0">
                <a:latin typeface="黑体" pitchFamily="49" charset="-122"/>
                <a:ea typeface="黑体" pitchFamily="49" charset="-122"/>
              </a:rPr>
              <a:t>信息安全</a:t>
            </a:r>
            <a:r>
              <a:rPr lang="en-US" altLang="ja-JP" smtClean="0"/>
              <a:t> </a:t>
            </a:r>
            <a:r>
              <a:rPr lang="en-US" altLang="zh-CN" smtClean="0">
                <a:ea typeface="黑体" pitchFamily="49" charset="-122"/>
              </a:rPr>
              <a:t>PKI</a:t>
            </a:r>
            <a:endParaRPr lang="zh-CN" altLang="en-US" smtClean="0">
              <a:latin typeface="黑体" pitchFamily="49" charset="-122"/>
              <a:ea typeface="黑体" pitchFamily="49" charset="-122"/>
            </a:endParaRPr>
          </a:p>
          <a:p>
            <a:pPr>
              <a:buFontTx/>
              <a:buNone/>
            </a:pPr>
            <a:r>
              <a:rPr lang="zh-CN" altLang="en-US" smtClean="0">
                <a:latin typeface="黑体" pitchFamily="49" charset="-122"/>
                <a:ea typeface="黑体" pitchFamily="49" charset="-122"/>
              </a:rPr>
              <a:t>信息安全</a:t>
            </a:r>
            <a:r>
              <a:rPr lang="en-US" altLang="ja-JP" smtClean="0"/>
              <a:t> </a:t>
            </a:r>
            <a:r>
              <a:rPr lang="en-US" altLang="zh-CN" smtClean="0">
                <a:ea typeface="黑体" pitchFamily="49" charset="-122"/>
              </a:rPr>
              <a:t>PKI </a:t>
            </a:r>
            <a:r>
              <a:rPr lang="zh-CN" altLang="en-US" smtClean="0">
                <a:latin typeface="黑体" pitchFamily="49" charset="-122"/>
                <a:ea typeface="黑体" pitchFamily="49" charset="-122"/>
              </a:rPr>
              <a:t>入侵检测</a:t>
            </a:r>
            <a:endParaRPr lang="en-US" altLang="zh-CN" smtClean="0">
              <a:latin typeface="黑体" pitchFamily="49" charset="-122"/>
              <a:ea typeface="黑体" pitchFamily="49" charset="-122"/>
            </a:endParaRPr>
          </a:p>
          <a:p>
            <a:pPr>
              <a:buFontTx/>
              <a:buNone/>
            </a:pPr>
            <a:endParaRPr lang="zh-CN" altLang="en-US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用空格隔开多个关键词之间为“与”关系</a:t>
            </a:r>
          </a:p>
          <a:p>
            <a:pPr lvl="1">
              <a:lnSpc>
                <a:spcPct val="150000"/>
              </a:lnSpc>
              <a:buFontTx/>
              <a:buNone/>
            </a:pPr>
            <a:endParaRPr lang="en-US" altLang="zh-CN" sz="3200" smtClean="0">
              <a:solidFill>
                <a:srgbClr val="54247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42910" y="428604"/>
            <a:ext cx="8001056" cy="1143008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使用</a:t>
            </a:r>
            <a:r>
              <a:rPr lang="en-US" altLang="zh-CN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PQ</a:t>
            </a: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表达式构造检索策略</a:t>
            </a:r>
            <a:endParaRPr lang="en-US" altLang="en-US" sz="4000" cap="all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  <a:ea typeface="微软雅黑" pitchFamily="34" charset="-122"/>
              <a:cs typeface="+mj-cs"/>
            </a:endParaRPr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>
          <a:xfrm>
            <a:off x="428625" y="1500188"/>
            <a:ext cx="8643938" cy="507206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CN" b="1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b="1" smtClean="0">
                <a:latin typeface="微软雅黑" pitchFamily="34" charset="-122"/>
                <a:ea typeface="微软雅黑" pitchFamily="34" charset="-122"/>
              </a:rPr>
              <a:t>、字段限定 </a:t>
            </a:r>
            <a:endParaRPr lang="zh-CN" altLang="en-US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标题：数字图书馆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3500" smtClean="0">
                <a:ea typeface="黑体" pitchFamily="49" charset="-122"/>
              </a:rPr>
              <a:t>=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数字图书馆  关键词：个性化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3500" smtClean="0">
                <a:ea typeface="黑体" pitchFamily="49" charset="-122"/>
              </a:rPr>
              <a:t>: 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数字图书馆 作者</a:t>
            </a:r>
            <a:r>
              <a:rPr lang="en-US" altLang="zh-CN" sz="3500" smtClean="0">
                <a:ea typeface="黑体" pitchFamily="49" charset="-122"/>
              </a:rPr>
              <a:t>: 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赵继海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3500" smtClean="0">
                <a:ea typeface="黑体" pitchFamily="49" charset="-122"/>
              </a:rPr>
              <a:t>Title: 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数字图书馆 </a:t>
            </a:r>
            <a:r>
              <a:rPr lang="en-US" altLang="zh-CN" sz="3500" smtClean="0">
                <a:ea typeface="黑体" pitchFamily="49" charset="-122"/>
              </a:rPr>
              <a:t>Author: 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赵继海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CN" altLang="en-US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</a:t>
            </a:r>
            <a:endParaRPr lang="en-US" altLang="zh-CN" sz="3000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同一字段，可用多个名称标识，例如：</a:t>
            </a:r>
            <a:r>
              <a:rPr lang="en-US" altLang="ja-JP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en-US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en-US" altLang="ja-JP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altLang="ja-JP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title”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字段名大小写不敏感 </a:t>
            </a:r>
            <a:endParaRPr lang="en-US" altLang="zh-CN" sz="3000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0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冒号和等号的作用相同 </a:t>
            </a:r>
          </a:p>
          <a:p>
            <a:pPr lvl="1">
              <a:lnSpc>
                <a:spcPct val="140000"/>
              </a:lnSpc>
              <a:buFontTx/>
              <a:buNone/>
            </a:pPr>
            <a:endParaRPr lang="en-US" altLang="zh-CN" sz="3200" smtClean="0">
              <a:solidFill>
                <a:srgbClr val="54247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42910" y="428604"/>
            <a:ext cx="8001056" cy="1143008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使用</a:t>
            </a:r>
            <a:r>
              <a:rPr lang="en-US" altLang="zh-CN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PQ</a:t>
            </a: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表达式构造检索策略</a:t>
            </a:r>
            <a:endParaRPr lang="en-US" altLang="en-US" sz="4000" cap="all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  <a:ea typeface="微软雅黑" pitchFamily="34" charset="-122"/>
              <a:cs typeface="+mj-cs"/>
            </a:endParaRPr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>
          <a:xfrm>
            <a:off x="642938" y="1571625"/>
            <a:ext cx="8643937" cy="478631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3600" b="1" smtClean="0">
                <a:ea typeface="黑体" pitchFamily="49" charset="-122"/>
              </a:rPr>
              <a:t>3</a:t>
            </a:r>
            <a:r>
              <a:rPr lang="zh-CN" altLang="en-US" b="1" smtClean="0">
                <a:latin typeface="微软雅黑" pitchFamily="34" charset="-122"/>
                <a:ea typeface="微软雅黑" pitchFamily="34" charset="-122"/>
              </a:rPr>
              <a:t>、精确和模糊：</a:t>
            </a:r>
            <a:endParaRPr lang="zh-CN" altLang="en-US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endParaRPr lang="en-US" altLang="zh-CN" sz="200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smtClean="0">
                <a:ea typeface="黑体" pitchFamily="49" charset="-122"/>
              </a:rPr>
              <a:t>数字图书馆服务</a:t>
            </a:r>
          </a:p>
          <a:p>
            <a:pPr>
              <a:buFontTx/>
              <a:buNone/>
            </a:pPr>
            <a:r>
              <a:rPr lang="zh-CN" altLang="en-US" smtClean="0"/>
              <a:t>“</a:t>
            </a:r>
            <a:r>
              <a:rPr lang="zh-CN" altLang="en-US" smtClean="0">
                <a:ea typeface="黑体" pitchFamily="49" charset="-122"/>
              </a:rPr>
              <a:t>数字图书馆服务</a:t>
            </a:r>
            <a:r>
              <a:rPr lang="en-US" altLang="ja-JP" smtClean="0"/>
              <a:t>”</a:t>
            </a:r>
            <a:endParaRPr lang="zh-CN" altLang="en-US" smtClean="0">
              <a:ea typeface="黑体" pitchFamily="49" charset="-122"/>
            </a:endParaRPr>
          </a:p>
          <a:p>
            <a:pPr>
              <a:buFontTx/>
              <a:buNone/>
            </a:pPr>
            <a:r>
              <a:rPr lang="zh-CN" altLang="en-US" smtClean="0">
                <a:ea typeface="黑体" pitchFamily="49" charset="-122"/>
              </a:rPr>
              <a:t>标题</a:t>
            </a:r>
            <a:r>
              <a:rPr lang="en-US" altLang="zh-CN" smtClean="0">
                <a:ea typeface="黑体" pitchFamily="49" charset="-122"/>
              </a:rPr>
              <a:t>:</a:t>
            </a:r>
            <a:r>
              <a:rPr lang="zh-CN" altLang="en-US" smtClean="0">
                <a:ea typeface="黑体" pitchFamily="49" charset="-122"/>
              </a:rPr>
              <a:t>交互式检索</a:t>
            </a:r>
          </a:p>
          <a:p>
            <a:pPr>
              <a:buFontTx/>
              <a:buNone/>
            </a:pPr>
            <a:r>
              <a:rPr lang="zh-CN" altLang="en-US" smtClean="0">
                <a:ea typeface="黑体" pitchFamily="49" charset="-122"/>
              </a:rPr>
              <a:t>标题</a:t>
            </a:r>
            <a:r>
              <a:rPr lang="en-US" altLang="zh-CN" smtClean="0">
                <a:ea typeface="黑体" pitchFamily="49" charset="-122"/>
              </a:rPr>
              <a:t>:"</a:t>
            </a:r>
            <a:r>
              <a:rPr lang="zh-CN" altLang="en-US" smtClean="0">
                <a:ea typeface="黑体" pitchFamily="49" charset="-122"/>
              </a:rPr>
              <a:t>交互式检索</a:t>
            </a:r>
            <a:r>
              <a:rPr lang="en-US" altLang="zh-CN" smtClean="0">
                <a:ea typeface="黑体" pitchFamily="49" charset="-122"/>
              </a:rPr>
              <a:t>"</a:t>
            </a:r>
            <a:endParaRPr lang="en-US" altLang="zh-CN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endParaRPr lang="zh-CN" altLang="en-US" sz="200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Tx/>
              <a:buNone/>
            </a:pPr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使用引号表示精确匹配 </a:t>
            </a:r>
          </a:p>
          <a:p>
            <a:pPr lvl="1">
              <a:lnSpc>
                <a:spcPct val="150000"/>
              </a:lnSpc>
              <a:buFontTx/>
              <a:buNone/>
            </a:pPr>
            <a:endParaRPr lang="en-US" altLang="zh-CN" sz="3200" smtClean="0">
              <a:solidFill>
                <a:srgbClr val="54247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42910" y="428604"/>
            <a:ext cx="8001056" cy="1143008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使用</a:t>
            </a:r>
            <a:r>
              <a:rPr lang="en-US" altLang="zh-CN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PQ</a:t>
            </a:r>
            <a:r>
              <a:rPr altLang="en-US" sz="4000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ea typeface="微软雅黑" pitchFamily="34" charset="-122"/>
                <a:cs typeface="+mj-cs"/>
              </a:rPr>
              <a:t>表达式构造检索策略</a:t>
            </a:r>
            <a:endParaRPr lang="en-US" altLang="en-US" sz="4000" cap="all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  <a:ea typeface="微软雅黑" pitchFamily="34" charset="-122"/>
              <a:cs typeface="+mj-cs"/>
            </a:endParaRPr>
          </a:p>
        </p:txBody>
      </p:sp>
      <p:sp>
        <p:nvSpPr>
          <p:cNvPr id="34819" name="内容占位符 2"/>
          <p:cNvSpPr>
            <a:spLocks noGrp="1"/>
          </p:cNvSpPr>
          <p:nvPr>
            <p:ph idx="1"/>
          </p:nvPr>
        </p:nvSpPr>
        <p:spPr>
          <a:xfrm>
            <a:off x="642938" y="1571625"/>
            <a:ext cx="9072562" cy="4786313"/>
          </a:xfrm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r>
              <a:rPr lang="en-US" altLang="zh-CN" sz="3500" b="1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3500" b="1" smtClean="0">
                <a:latin typeface="微软雅黑" pitchFamily="34" charset="-122"/>
                <a:ea typeface="微软雅黑" pitchFamily="34" charset="-122"/>
              </a:rPr>
              <a:t>、布尔表达式</a:t>
            </a:r>
            <a:endParaRPr lang="zh-CN" altLang="en-US" sz="350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buFontTx/>
              <a:buNone/>
            </a:pPr>
            <a:endParaRPr lang="zh-CN" altLang="en-US" sz="220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zh-CN" sz="3500" smtClean="0">
                <a:ea typeface="黑体" pitchFamily="49" charset="-122"/>
              </a:rPr>
              <a:t>PKI and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信息安全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3500" smtClean="0">
                <a:ea typeface="黑体" pitchFamily="49" charset="-122"/>
              </a:rPr>
              <a:t>: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信息安全 </a:t>
            </a:r>
            <a:r>
              <a:rPr lang="en-US" altLang="zh-CN" sz="3500" smtClean="0">
                <a:ea typeface="黑体" pitchFamily="49" charset="-122"/>
              </a:rPr>
              <a:t>^ 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3500" smtClean="0">
                <a:ea typeface="黑体" pitchFamily="49" charset="-122"/>
              </a:rPr>
              <a:t>:PKI </a:t>
            </a:r>
            <a:endParaRPr lang="zh-CN" altLang="en-US" sz="350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标题</a:t>
            </a:r>
            <a:r>
              <a:rPr lang="en-US" altLang="zh-CN" sz="3500" smtClean="0">
                <a:ea typeface="黑体" pitchFamily="49" charset="-122"/>
              </a:rPr>
              <a:t>: (PKI+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身份认证</a:t>
            </a:r>
            <a:r>
              <a:rPr lang="en-US" altLang="zh-CN" sz="3500" smtClean="0">
                <a:ea typeface="黑体" pitchFamily="49" charset="-122"/>
              </a:rPr>
              <a:t>) and</a:t>
            </a:r>
            <a:r>
              <a:rPr lang="zh-CN" altLang="en-US" sz="3500" smtClean="0">
                <a:latin typeface="黑体" pitchFamily="49" charset="-122"/>
                <a:ea typeface="黑体" pitchFamily="49" charset="-122"/>
              </a:rPr>
              <a:t>信息安全 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altLang="zh-CN" sz="2000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说明： </a:t>
            </a:r>
          </a:p>
          <a:p>
            <a:pPr lvl="1">
              <a:lnSpc>
                <a:spcPct val="70000"/>
              </a:lnSpc>
            </a:pP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与关系：空格、</a:t>
            </a:r>
            <a:r>
              <a:rPr lang="en-US" altLang="ja-JP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*</a:t>
            </a: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endParaRPr lang="zh-CN" altLang="en-US" sz="3100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70000"/>
              </a:lnSpc>
            </a:pP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或关系：</a:t>
            </a:r>
            <a:r>
              <a:rPr lang="en-US" altLang="zh-CN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or</a:t>
            </a:r>
            <a:endParaRPr lang="zh-CN" altLang="en-US" sz="3100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70000"/>
              </a:lnSpc>
            </a:pP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非：</a:t>
            </a:r>
            <a:r>
              <a:rPr lang="en-US" altLang="zh-CN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^</a:t>
            </a:r>
            <a:endParaRPr lang="zh-CN" altLang="en-US" sz="3100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70000"/>
              </a:lnSpc>
            </a:pPr>
            <a:r>
              <a:rPr lang="zh-CN" altLang="en-US" sz="31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用括号改变优先级 </a:t>
            </a:r>
          </a:p>
          <a:p>
            <a:pPr lvl="1">
              <a:lnSpc>
                <a:spcPct val="130000"/>
              </a:lnSpc>
              <a:buFontTx/>
              <a:buNone/>
            </a:pPr>
            <a:endParaRPr lang="en-US" altLang="zh-CN" sz="3000" smtClean="0">
              <a:solidFill>
                <a:srgbClr val="54247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xfrm>
            <a:off x="5029200" y="214313"/>
            <a:ext cx="3757613" cy="714375"/>
          </a:xfrm>
        </p:spPr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跨库检索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052513"/>
            <a:ext cx="79216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三种高级检索</a:t>
            </a:r>
          </a:p>
        </p:txBody>
      </p:sp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344488" y="1350963"/>
            <a:ext cx="4579937" cy="108743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spAutoFit/>
          </a:bodyPr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571604" y="1714488"/>
          <a:ext cx="6048396" cy="37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>
            <a:spLocks noChangeAspect="1"/>
          </p:cNvSpPr>
          <p:nvPr/>
        </p:nvSpPr>
        <p:spPr>
          <a:xfrm>
            <a:off x="395288" y="68263"/>
            <a:ext cx="6784975" cy="6784975"/>
          </a:xfrm>
          <a:prstGeom prst="ellipse">
            <a:avLst/>
          </a:prstGeom>
          <a:solidFill>
            <a:srgbClr val="92D05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1258888" y="939800"/>
            <a:ext cx="5081587" cy="50815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2500313" y="2205038"/>
            <a:ext cx="2519362" cy="2519362"/>
          </a:xfrm>
          <a:prstGeom prst="ellipse">
            <a:avLst/>
          </a:prstGeom>
          <a:solidFill>
            <a:srgbClr val="FFCC66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437" name="组合 6"/>
          <p:cNvGrpSpPr>
            <a:grpSpLocks/>
          </p:cNvGrpSpPr>
          <p:nvPr/>
        </p:nvGrpSpPr>
        <p:grpSpPr bwMode="auto">
          <a:xfrm>
            <a:off x="3276600" y="173038"/>
            <a:ext cx="1022350" cy="1023937"/>
            <a:chOff x="2697852" y="1000"/>
            <a:chExt cx="1023350" cy="1023350"/>
          </a:xfrm>
        </p:grpSpPr>
        <p:sp>
          <p:nvSpPr>
            <p:cNvPr id="8" name="椭圆 7"/>
            <p:cNvSpPr/>
            <p:nvPr/>
          </p:nvSpPr>
          <p:spPr>
            <a:xfrm>
              <a:off x="2697852" y="1000"/>
              <a:ext cx="1023350" cy="102335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椭圆 4"/>
            <p:cNvSpPr/>
            <p:nvPr/>
          </p:nvSpPr>
          <p:spPr>
            <a:xfrm>
              <a:off x="2847223" y="150139"/>
              <a:ext cx="724608" cy="725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 defTabSz="75565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sz="17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作者</a:t>
              </a:r>
            </a:p>
          </p:txBody>
        </p:sp>
      </p:grpSp>
      <p:grpSp>
        <p:nvGrpSpPr>
          <p:cNvPr id="18438" name="组合 9"/>
          <p:cNvGrpSpPr>
            <a:grpSpLocks/>
          </p:cNvGrpSpPr>
          <p:nvPr/>
        </p:nvGrpSpPr>
        <p:grpSpPr bwMode="auto">
          <a:xfrm>
            <a:off x="452438" y="2997200"/>
            <a:ext cx="1023937" cy="1022350"/>
            <a:chOff x="1612052" y="1086800"/>
            <a:chExt cx="1023350" cy="1023350"/>
          </a:xfrm>
        </p:grpSpPr>
        <p:sp>
          <p:nvSpPr>
            <p:cNvPr id="11" name="椭圆 10"/>
            <p:cNvSpPr/>
            <p:nvPr/>
          </p:nvSpPr>
          <p:spPr>
            <a:xfrm>
              <a:off x="1612052" y="1086800"/>
              <a:ext cx="1023350" cy="102335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椭圆 4"/>
            <p:cNvSpPr/>
            <p:nvPr/>
          </p:nvSpPr>
          <p:spPr>
            <a:xfrm>
              <a:off x="1761191" y="1236171"/>
              <a:ext cx="725071" cy="724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 defTabSz="75565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zh-CN" altLang="en-US" sz="17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使用者</a:t>
              </a:r>
              <a:endParaRPr kumimoji="1" lang="en-US" sz="1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8439" name="组合 12"/>
          <p:cNvGrpSpPr>
            <a:grpSpLocks/>
          </p:cNvGrpSpPr>
          <p:nvPr/>
        </p:nvGrpSpPr>
        <p:grpSpPr bwMode="auto">
          <a:xfrm>
            <a:off x="6084888" y="2981325"/>
            <a:ext cx="1022350" cy="1023938"/>
            <a:chOff x="3783652" y="1086800"/>
            <a:chExt cx="1023350" cy="1023350"/>
          </a:xfrm>
        </p:grpSpPr>
        <p:sp>
          <p:nvSpPr>
            <p:cNvPr id="14" name="椭圆 13"/>
            <p:cNvSpPr/>
            <p:nvPr/>
          </p:nvSpPr>
          <p:spPr>
            <a:xfrm>
              <a:off x="3783652" y="1086800"/>
              <a:ext cx="1023350" cy="102335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椭圆 4"/>
            <p:cNvSpPr/>
            <p:nvPr/>
          </p:nvSpPr>
          <p:spPr>
            <a:xfrm>
              <a:off x="3933023" y="1235939"/>
              <a:ext cx="724608" cy="725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 defTabSz="75565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sz="17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编审出版者</a:t>
              </a:r>
            </a:p>
          </p:txBody>
        </p:sp>
      </p:grpSp>
      <p:grpSp>
        <p:nvGrpSpPr>
          <p:cNvPr id="18440" name="组合 15"/>
          <p:cNvGrpSpPr>
            <a:grpSpLocks/>
          </p:cNvGrpSpPr>
          <p:nvPr/>
        </p:nvGrpSpPr>
        <p:grpSpPr bwMode="auto">
          <a:xfrm>
            <a:off x="3244850" y="5732463"/>
            <a:ext cx="1022350" cy="1023937"/>
            <a:chOff x="2697852" y="2172600"/>
            <a:chExt cx="1023350" cy="1023350"/>
          </a:xfrm>
        </p:grpSpPr>
        <p:sp>
          <p:nvSpPr>
            <p:cNvPr id="17" name="椭圆 16"/>
            <p:cNvSpPr/>
            <p:nvPr/>
          </p:nvSpPr>
          <p:spPr>
            <a:xfrm>
              <a:off x="2697852" y="2172600"/>
              <a:ext cx="1023350" cy="102335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椭圆 4"/>
            <p:cNvSpPr/>
            <p:nvPr/>
          </p:nvSpPr>
          <p:spPr>
            <a:xfrm>
              <a:off x="2847223" y="2321739"/>
              <a:ext cx="724608" cy="725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 defTabSz="755650" latinLnBrk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1" lang="en-US" sz="17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服务者</a:t>
              </a:r>
            </a:p>
          </p:txBody>
        </p:sp>
      </p:grpSp>
      <p:cxnSp>
        <p:nvCxnSpPr>
          <p:cNvPr id="19" name="直接连接符 18"/>
          <p:cNvCxnSpPr>
            <a:stCxn id="11" idx="6"/>
            <a:endCxn id="14" idx="2"/>
          </p:cNvCxnSpPr>
          <p:nvPr/>
        </p:nvCxnSpPr>
        <p:spPr>
          <a:xfrm flipV="1">
            <a:off x="1476375" y="3494088"/>
            <a:ext cx="4608513" cy="14287"/>
          </a:xfrm>
          <a:prstGeom prst="line">
            <a:avLst/>
          </a:prstGeom>
          <a:ln w="158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8" idx="4"/>
          </p:cNvCxnSpPr>
          <p:nvPr/>
        </p:nvCxnSpPr>
        <p:spPr>
          <a:xfrm flipH="1">
            <a:off x="3771900" y="1196975"/>
            <a:ext cx="15875" cy="4535488"/>
          </a:xfrm>
          <a:prstGeom prst="line">
            <a:avLst/>
          </a:prstGeom>
          <a:ln w="158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57475" y="3141663"/>
            <a:ext cx="1314450" cy="646112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zh-CN"/>
            </a:defPPr>
          </a:lstStyle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文献检索</a:t>
            </a:r>
            <a:r>
              <a:rPr kumimoji="1"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&amp;</a:t>
            </a:r>
          </a:p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 全文提供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00538" y="2627313"/>
            <a:ext cx="1800225" cy="369887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论文相似性检测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39975" y="1557338"/>
            <a:ext cx="1570038" cy="368300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知识脉络分析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5500" y="5476875"/>
            <a:ext cx="646113" cy="3698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查新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55788" y="4516438"/>
            <a:ext cx="1570037" cy="369887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科技文献分析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4163" y="5084763"/>
            <a:ext cx="1338262" cy="369887"/>
          </a:xfrm>
          <a:prstGeom prst="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身份证核查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6463" y="971550"/>
            <a:ext cx="646112" cy="3698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投稿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87888" y="3275013"/>
            <a:ext cx="1568450" cy="369887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期刊统计分析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64163" y="4149725"/>
            <a:ext cx="1108075" cy="3698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编审平台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10013" y="1822450"/>
            <a:ext cx="1766887" cy="368300"/>
          </a:xfrm>
          <a:prstGeom prst="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DOI</a:t>
            </a: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注册</a:t>
            </a:r>
            <a:r>
              <a:rPr kumimoji="1"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&amp;</a:t>
            </a: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解析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1475" y="2613025"/>
            <a:ext cx="2032000" cy="368300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学术统计分析报告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49663" y="5219700"/>
            <a:ext cx="1570037" cy="3698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</a:lstStyle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服务统计分析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89038" y="2060575"/>
            <a:ext cx="646112" cy="3698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专题</a:t>
            </a:r>
          </a:p>
        </p:txBody>
      </p:sp>
      <p:cxnSp>
        <p:nvCxnSpPr>
          <p:cNvPr id="34" name="直接连接符 33"/>
          <p:cNvCxnSpPr>
            <a:stCxn id="6" idx="7"/>
          </p:cNvCxnSpPr>
          <p:nvPr/>
        </p:nvCxnSpPr>
        <p:spPr>
          <a:xfrm flipV="1">
            <a:off x="4651375" y="1227138"/>
            <a:ext cx="2889250" cy="134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6080125" y="1747838"/>
            <a:ext cx="1444625" cy="682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7096125" y="2216150"/>
            <a:ext cx="404813" cy="225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41475" y="3508375"/>
            <a:ext cx="1108075" cy="369888"/>
          </a:xfrm>
          <a:prstGeom prst="rect">
            <a:avLst/>
          </a:prstGeom>
          <a:solidFill>
            <a:srgbClr val="999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专利分析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35375" y="4076700"/>
            <a:ext cx="1108075" cy="369888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</a:lstStyle>
          <a:p>
            <a:pPr latinLnBrk="1">
              <a:defRPr/>
            </a:pPr>
            <a:r>
              <a:rPr kumimoji="1"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移动阅读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451725" y="939800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zh-CN" altLang="en-US" u="sng">
                <a:solidFill>
                  <a:srgbClr val="002060"/>
                </a:solidFill>
                <a:ea typeface="微软雅黑" pitchFamily="34" charset="-122"/>
              </a:rPr>
              <a:t>品质知识出版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451725" y="1452563"/>
            <a:ext cx="157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zh-CN" altLang="en-US" u="sng">
                <a:solidFill>
                  <a:srgbClr val="002060"/>
                </a:solidFill>
                <a:ea typeface="微软雅黑" pitchFamily="34" charset="-122"/>
              </a:rPr>
              <a:t>增值分析服务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451725" y="1925638"/>
            <a:ext cx="157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zh-CN" altLang="en-US" u="sng">
                <a:solidFill>
                  <a:srgbClr val="002060"/>
                </a:solidFill>
                <a:ea typeface="微软雅黑" pitchFamily="34" charset="-122"/>
              </a:rPr>
              <a:t>平台社区服务</a:t>
            </a:r>
          </a:p>
        </p:txBody>
      </p:sp>
      <p:sp>
        <p:nvSpPr>
          <p:cNvPr id="42" name="Text Placeholder 19"/>
          <p:cNvSpPr txBox="1">
            <a:spLocks/>
          </p:cNvSpPr>
          <p:nvPr/>
        </p:nvSpPr>
        <p:spPr bwMode="black">
          <a:xfrm>
            <a:off x="5076825" y="188913"/>
            <a:ext cx="38163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 latinLnBrk="1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kumimoji="1" lang="zh-CN" altLang="en-US" sz="3600">
                <a:solidFill>
                  <a:schemeClr val="tx2"/>
                </a:solidFill>
                <a:ea typeface="微软雅黑" pitchFamily="34" charset="-122"/>
              </a:rPr>
              <a:t>产品服务体系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075" y="984250"/>
            <a:ext cx="78581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高级检索</a:t>
            </a: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2476500" y="5000625"/>
            <a:ext cx="6850063" cy="1641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72000" tIns="72000" rIns="72000" bIns="72000">
            <a:spAutoFit/>
            <a:flatTx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dirty="0">
                <a:latin typeface="隶书" pitchFamily="49" charset="-122"/>
                <a:ea typeface="黑体" pitchFamily="2" charset="-122"/>
              </a:rPr>
              <a:t>经典论文优先</a:t>
            </a:r>
            <a:r>
              <a:rPr lang="zh-CN" altLang="en-US" b="0" dirty="0">
                <a:latin typeface="隶书" pitchFamily="49" charset="-122"/>
                <a:ea typeface="黑体" pitchFamily="2" charset="-122"/>
              </a:rPr>
              <a:t>：</a:t>
            </a:r>
            <a:r>
              <a:rPr lang="zh-CN" altLang="en-US" b="0" dirty="0">
                <a:latin typeface="隶书" pitchFamily="49" charset="-122"/>
                <a:ea typeface="隶书" pitchFamily="49" charset="-122"/>
              </a:rPr>
              <a:t>被引用数较多、文章发表在核心杂志上的具有较高学术价值的文献优先排在前面。</a:t>
            </a:r>
            <a:r>
              <a:rPr lang="zh-CN" altLang="en-US" b="0" dirty="0">
                <a:latin typeface="隶书" pitchFamily="49" charset="-122"/>
                <a:ea typeface="黑体" pitchFamily="2" charset="-122"/>
              </a:rPr>
              <a:t> </a:t>
            </a:r>
          </a:p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dirty="0">
                <a:latin typeface="隶书" pitchFamily="49" charset="-122"/>
                <a:ea typeface="黑体" pitchFamily="2" charset="-122"/>
              </a:rPr>
              <a:t>相关度优先：</a:t>
            </a:r>
            <a:r>
              <a:rPr lang="zh-CN" altLang="en-US" b="0" dirty="0">
                <a:latin typeface="宋体" pitchFamily="2" charset="-122"/>
                <a:ea typeface="隶书" pitchFamily="49" charset="-122"/>
              </a:rPr>
              <a:t>和查询的条件内容最相关的文献优先排在前面。 </a:t>
            </a:r>
          </a:p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dirty="0">
                <a:latin typeface="隶书" pitchFamily="49" charset="-122"/>
                <a:ea typeface="黑体" pitchFamily="2" charset="-122"/>
              </a:rPr>
              <a:t>最新论文优先</a:t>
            </a:r>
            <a:r>
              <a:rPr lang="zh-CN" altLang="en-US" b="0" dirty="0">
                <a:latin typeface="隶书" pitchFamily="49" charset="-122"/>
                <a:ea typeface="黑体" pitchFamily="2" charset="-122"/>
              </a:rPr>
              <a:t>：</a:t>
            </a:r>
            <a:r>
              <a:rPr lang="zh-CN" altLang="en-US" b="0" dirty="0">
                <a:latin typeface="隶书" pitchFamily="49" charset="-122"/>
                <a:ea typeface="隶书" pitchFamily="49" charset="-122"/>
              </a:rPr>
              <a:t>发表时间最新的文献优先排在前面。</a:t>
            </a:r>
          </a:p>
        </p:txBody>
      </p:sp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344488" y="1350963"/>
            <a:ext cx="4579937" cy="108743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 anchor="ctr">
            <a:spAutoFit/>
          </a:bodyPr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2063750" y="60241"/>
            <a:ext cx="3946525" cy="11365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72000" tIns="72000" rIns="72000" bIns="72000">
            <a:spAutoFit/>
            <a:flatTx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b="0" dirty="0">
                <a:latin typeface="隶书" pitchFamily="49" charset="-122"/>
                <a:ea typeface="黑体" pitchFamily="2" charset="-122"/>
              </a:rPr>
              <a:t>高级检索功能是在指定的范围内，通过增加检索条件满足用户更加复杂的要求，实现精准检索。</a:t>
            </a:r>
            <a:endParaRPr lang="en-US" altLang="zh-CN" b="0" dirty="0">
              <a:latin typeface="隶书" pitchFamily="49" charset="-122"/>
              <a:ea typeface="黑体" pitchFamily="2" charset="-122"/>
            </a:endParaRPr>
          </a:p>
        </p:txBody>
      </p:sp>
      <p:sp>
        <p:nvSpPr>
          <p:cNvPr id="12" name="AutoShape 99"/>
          <p:cNvSpPr>
            <a:spLocks noChangeArrowheads="1"/>
          </p:cNvSpPr>
          <p:nvPr/>
        </p:nvSpPr>
        <p:spPr bwMode="auto">
          <a:xfrm>
            <a:off x="6536529" y="3068960"/>
            <a:ext cx="2500298" cy="1285884"/>
          </a:xfrm>
          <a:prstGeom prst="wedgeRectCallout">
            <a:avLst>
              <a:gd name="adj1" fmla="val -133752"/>
              <a:gd name="adj2" fmla="val -31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b="0" dirty="0">
                <a:solidFill>
                  <a:srgbClr val="190ADC"/>
                </a:solidFill>
              </a:rPr>
              <a:t>可以在限定年份内进行检索。（时间上限和下限可以省略掉一个，表示无上限或下限）</a:t>
            </a:r>
          </a:p>
        </p:txBody>
      </p:sp>
      <p:sp>
        <p:nvSpPr>
          <p:cNvPr id="13" name="AutoShape 99"/>
          <p:cNvSpPr>
            <a:spLocks noChangeArrowheads="1"/>
          </p:cNvSpPr>
          <p:nvPr/>
        </p:nvSpPr>
        <p:spPr bwMode="auto">
          <a:xfrm>
            <a:off x="0" y="4429304"/>
            <a:ext cx="2285984" cy="1285884"/>
          </a:xfrm>
          <a:prstGeom prst="wedgeRectCallout">
            <a:avLst>
              <a:gd name="adj1" fmla="val 71876"/>
              <a:gd name="adj2" fmla="val -28398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400" dirty="0">
                <a:solidFill>
                  <a:srgbClr val="190ADC"/>
                </a:solidFill>
              </a:rPr>
              <a:t>排序：</a:t>
            </a:r>
            <a:r>
              <a:rPr lang="zh-CN" altLang="en-US" sz="2000" b="0" dirty="0">
                <a:solidFill>
                  <a:srgbClr val="190ADC"/>
                </a:solidFill>
              </a:rPr>
              <a:t>检索结果能够提供四种排序方式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AutoShape 99"/>
          <p:cNvSpPr>
            <a:spLocks noChangeArrowheads="1"/>
          </p:cNvSpPr>
          <p:nvPr/>
        </p:nvSpPr>
        <p:spPr bwMode="auto">
          <a:xfrm>
            <a:off x="48110" y="2438399"/>
            <a:ext cx="2285984" cy="1357322"/>
          </a:xfrm>
          <a:prstGeom prst="wedgeRectCallout">
            <a:avLst>
              <a:gd name="adj1" fmla="val 65876"/>
              <a:gd name="adj2" fmla="val 8063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被引用次数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：</a:t>
            </a:r>
            <a:r>
              <a:rPr lang="zh-CN" altLang="en-US" b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指文章被其他人引用次数，通过设置的被引用数查找到领域内普遍关注的文章</a:t>
            </a:r>
          </a:p>
        </p:txBody>
      </p:sp>
      <p:sp>
        <p:nvSpPr>
          <p:cNvPr id="15" name="AutoShape 99"/>
          <p:cNvSpPr>
            <a:spLocks noChangeArrowheads="1"/>
          </p:cNvSpPr>
          <p:nvPr/>
        </p:nvSpPr>
        <p:spPr bwMode="auto">
          <a:xfrm>
            <a:off x="6429356" y="1428736"/>
            <a:ext cx="2714644" cy="1500198"/>
          </a:xfrm>
          <a:prstGeom prst="wedgeRectCallout">
            <a:avLst>
              <a:gd name="adj1" fmla="val -112792"/>
              <a:gd name="adj2" fmla="val 478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标题中包含</a:t>
            </a:r>
            <a:r>
              <a:rPr lang="zh-CN" altLang="en-US" b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：可同时输入两个用空格分隔的检索词，其逻辑关系为“与”。“作者、关键词、摘要”字段同“标题”字段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1700213"/>
            <a:ext cx="75152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经典检索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6202363" y="3186363"/>
            <a:ext cx="2630487" cy="915987"/>
          </a:xfrm>
          <a:prstGeom prst="wedgeRectCallout">
            <a:avLst>
              <a:gd name="adj1" fmla="val 1096"/>
              <a:gd name="adj2" fmla="val 4682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sz="2000" dirty="0">
                <a:solidFill>
                  <a:schemeClr val="bg1"/>
                </a:solidFill>
              </a:rPr>
              <a:t>经典检索 </a:t>
            </a:r>
            <a:r>
              <a:rPr lang="zh-CN" altLang="en-US" sz="2000" b="0" dirty="0">
                <a:solidFill>
                  <a:schemeClr val="bg1"/>
                </a:solidFill>
              </a:rPr>
              <a:t>  提供了五组检索条件，这些检索条件是“与”的关系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01763"/>
            <a:ext cx="73152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专业检索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354382" y="2996952"/>
            <a:ext cx="3500462" cy="1928826"/>
          </a:xfrm>
          <a:prstGeom prst="wedgeRectCallout">
            <a:avLst>
              <a:gd name="adj1" fmla="val -827"/>
              <a:gd name="adj2" fmla="val -4973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sz="2000" dirty="0">
                <a:solidFill>
                  <a:schemeClr val="bg1"/>
                </a:solidFill>
              </a:rPr>
              <a:t>专业检索</a:t>
            </a:r>
          </a:p>
          <a:p>
            <a:pPr>
              <a:defRPr/>
            </a:pPr>
            <a:r>
              <a:rPr lang="zh-CN" altLang="en-US" sz="2000" b="0" dirty="0">
                <a:solidFill>
                  <a:schemeClr val="bg1"/>
                </a:solidFill>
              </a:rPr>
              <a:t>比高级检索功能更强大，但需要检索人员根据系统的检索语法编制检索式进行检索，适用于熟练掌握检索语言的专业检索人员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6156"/>
            <a:ext cx="9144000" cy="549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Placeholder 19"/>
          <p:cNvSpPr txBox="1">
            <a:spLocks/>
          </p:cNvSpPr>
          <p:nvPr/>
        </p:nvSpPr>
        <p:spPr bwMode="black">
          <a:xfrm>
            <a:off x="3000375" y="333375"/>
            <a:ext cx="545941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>
                <a:ea typeface="微软雅黑" pitchFamily="34" charset="-122"/>
              </a:rPr>
              <a:t>检索结果呈现（一）</a:t>
            </a:r>
            <a:r>
              <a:rPr lang="zh-CN" altLang="en-US" sz="2800">
                <a:solidFill>
                  <a:schemeClr val="accent2"/>
                </a:solidFill>
                <a:ea typeface="微软雅黑" pitchFamily="34" charset="-122"/>
              </a:rPr>
              <a:t>二次检索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043608" y="1340768"/>
            <a:ext cx="7502327" cy="360040"/>
          </a:xfrm>
          <a:prstGeom prst="rect">
            <a:avLst/>
          </a:prstGeom>
          <a:noFill/>
          <a:ln w="44450">
            <a:solidFill>
              <a:srgbClr val="FF6699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1992313" y="1773064"/>
            <a:ext cx="6972175" cy="431800"/>
          </a:xfrm>
          <a:prstGeom prst="rect">
            <a:avLst/>
          </a:prstGeom>
          <a:noFill/>
          <a:ln w="44450">
            <a:solidFill>
              <a:srgbClr val="00CC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9"/>
          <p:cNvSpPr txBox="1">
            <a:spLocks/>
          </p:cNvSpPr>
          <p:nvPr/>
        </p:nvSpPr>
        <p:spPr bwMode="black">
          <a:xfrm>
            <a:off x="2786063" y="333375"/>
            <a:ext cx="5673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 dirty="0">
                <a:ea typeface="微软雅黑" pitchFamily="34" charset="-122"/>
              </a:rPr>
              <a:t>检索结果呈现（二）</a:t>
            </a:r>
            <a:r>
              <a:rPr lang="zh-CN" altLang="en-US" sz="2800" dirty="0">
                <a:solidFill>
                  <a:schemeClr val="accent2"/>
                </a:solidFill>
                <a:ea typeface="微软雅黑" pitchFamily="34" charset="-122"/>
              </a:rPr>
              <a:t>自动聚类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1"/>
            <a:ext cx="9143999" cy="671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2339752" y="2708920"/>
            <a:ext cx="1223963" cy="360362"/>
          </a:xfrm>
          <a:prstGeom prst="wedgeRectCallout">
            <a:avLst>
              <a:gd name="adj1" fmla="val -83411"/>
              <a:gd name="adj2" fmla="val 136760"/>
            </a:avLst>
          </a:prstGeom>
          <a:solidFill>
            <a:srgbClr val="00B050"/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</a:rPr>
              <a:t>学科聚类</a:t>
            </a:r>
            <a:endParaRPr lang="zh-CN" sz="44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2182" y="2132856"/>
            <a:ext cx="1835522" cy="2160240"/>
          </a:xfrm>
          <a:prstGeom prst="rect">
            <a:avLst/>
          </a:prstGeom>
          <a:solidFill>
            <a:srgbClr val="00B050">
              <a:alpha val="0"/>
            </a:srgbClr>
          </a:solidFill>
          <a:ln w="44450">
            <a:solidFill>
              <a:srgbClr val="00B05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123728" y="4581128"/>
            <a:ext cx="1958975" cy="374650"/>
          </a:xfrm>
          <a:prstGeom prst="wedgeRectCallout">
            <a:avLst>
              <a:gd name="adj1" fmla="val -60981"/>
              <a:gd name="adj2" fmla="val 88505"/>
            </a:avLst>
          </a:prstGeom>
          <a:solidFill>
            <a:srgbClr val="00B0F0"/>
          </a:solidFill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文献类型聚类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2008" y="4437112"/>
            <a:ext cx="1835696" cy="1368152"/>
          </a:xfrm>
          <a:prstGeom prst="rect">
            <a:avLst/>
          </a:prstGeom>
          <a:solidFill>
            <a:srgbClr val="00B050">
              <a:alpha val="0"/>
            </a:srgbClr>
          </a:solidFill>
          <a:ln w="47625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2051720" y="5805264"/>
            <a:ext cx="1584325" cy="374650"/>
          </a:xfrm>
          <a:prstGeom prst="wedgeRectCallout">
            <a:avLst>
              <a:gd name="adj1" fmla="val -58958"/>
              <a:gd name="adj2" fmla="val 133468"/>
            </a:avLst>
          </a:prstGeom>
          <a:solidFill>
            <a:srgbClr val="7030A0"/>
          </a:solidFill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年份聚类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7504" y="5886846"/>
            <a:ext cx="1800200" cy="998538"/>
          </a:xfrm>
          <a:prstGeom prst="rect">
            <a:avLst/>
          </a:prstGeom>
          <a:solidFill>
            <a:srgbClr val="00B050">
              <a:alpha val="0"/>
            </a:srgbClr>
          </a:solidFill>
          <a:ln w="47625">
            <a:solidFill>
              <a:srgbClr val="7030A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2051720" y="6858000"/>
            <a:ext cx="1584325" cy="374650"/>
          </a:xfrm>
          <a:prstGeom prst="wedgeRectCallout">
            <a:avLst>
              <a:gd name="adj1" fmla="val -57642"/>
              <a:gd name="adj2" fmla="val 103921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来源刊聚类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7504" y="7029400"/>
            <a:ext cx="1800201" cy="504056"/>
          </a:xfrm>
          <a:prstGeom prst="rect">
            <a:avLst/>
          </a:prstGeom>
          <a:solidFill>
            <a:srgbClr val="00B050">
              <a:alpha val="0"/>
            </a:srgbClr>
          </a:solidFill>
          <a:ln w="47625">
            <a:solidFill>
              <a:srgbClr val="FF66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4"/>
            <a:ext cx="9144000" cy="482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Placeholder 19"/>
          <p:cNvSpPr txBox="1">
            <a:spLocks/>
          </p:cNvSpPr>
          <p:nvPr/>
        </p:nvSpPr>
        <p:spPr bwMode="auto">
          <a:xfrm>
            <a:off x="3000375" y="214313"/>
            <a:ext cx="5892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>
                <a:ea typeface="微软雅黑" pitchFamily="34" charset="-122"/>
              </a:rPr>
              <a:t>检索结果呈现（三）</a:t>
            </a:r>
            <a:r>
              <a:rPr lang="zh-CN" altLang="en-US" sz="2800">
                <a:solidFill>
                  <a:schemeClr val="accent2"/>
                </a:solidFill>
                <a:ea typeface="微软雅黑" pitchFamily="34" charset="-122"/>
              </a:rPr>
              <a:t>多指标智能排序</a:t>
            </a:r>
            <a:r>
              <a:rPr lang="zh-CN" altLang="en-US" sz="2800">
                <a:solidFill>
                  <a:schemeClr val="bg1"/>
                </a:solidFill>
                <a:ea typeface="微软雅黑" pitchFamily="34" charset="-122"/>
              </a:rPr>
              <a:t>排序</a:t>
            </a:r>
          </a:p>
        </p:txBody>
      </p:sp>
      <p:sp>
        <p:nvSpPr>
          <p:cNvPr id="8" name="AutoShape 1"/>
          <p:cNvSpPr>
            <a:spLocks noChangeArrowheads="1"/>
          </p:cNvSpPr>
          <p:nvPr/>
        </p:nvSpPr>
        <p:spPr bwMode="auto">
          <a:xfrm>
            <a:off x="2267744" y="4581128"/>
            <a:ext cx="2879725" cy="684212"/>
          </a:xfrm>
          <a:prstGeom prst="wedgeRectCallout">
            <a:avLst>
              <a:gd name="adj1" fmla="val 18989"/>
              <a:gd name="adj2" fmla="val -113281"/>
            </a:avLst>
          </a:prstGeom>
          <a:solidFill>
            <a:srgbClr val="C00000"/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</a:rPr>
              <a:t>挑选最相关、最新、最权威的文献</a:t>
            </a:r>
            <a:endParaRPr lang="zh-CN" sz="20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79912" y="2708920"/>
            <a:ext cx="864096" cy="1443583"/>
          </a:xfrm>
          <a:prstGeom prst="rect">
            <a:avLst/>
          </a:prstGeom>
          <a:solidFill>
            <a:srgbClr val="C00000">
              <a:alpha val="0"/>
            </a:srgbClr>
          </a:solidFill>
          <a:ln w="44450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8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33600"/>
            <a:ext cx="4953000" cy="4038600"/>
          </a:xfrm>
        </p:spPr>
      </p:pic>
      <p:pic>
        <p:nvPicPr>
          <p:cNvPr id="5" name="内容占位符 9"/>
          <p:cNvPicPr>
            <a:picLocks noGrp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21200" y="1982788"/>
            <a:ext cx="4622800" cy="4100512"/>
          </a:xfr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143000" y="782638"/>
            <a:ext cx="22764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sz="300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为什么排序？ 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428750" y="1752600"/>
            <a:ext cx="2357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sz="3000">
                <a:solidFill>
                  <a:schemeClr val="tx2"/>
                </a:solidFill>
                <a:latin typeface="隶书" pitchFamily="49" charset="-122"/>
                <a:ea typeface="隶书" pitchFamily="49" charset="-122"/>
              </a:rPr>
              <a:t>用户需求</a:t>
            </a:r>
            <a:endParaRPr lang="en-US" altLang="zh-CN" sz="3000">
              <a:solidFill>
                <a:schemeClr val="tx2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108700" y="1752600"/>
            <a:ext cx="2678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sz="3600" b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我们提供</a:t>
            </a:r>
          </a:p>
        </p:txBody>
      </p:sp>
      <p:sp>
        <p:nvSpPr>
          <p:cNvPr id="9" name="右箭头 8"/>
          <p:cNvSpPr/>
          <p:nvPr/>
        </p:nvSpPr>
        <p:spPr>
          <a:xfrm>
            <a:off x="4521802" y="5441090"/>
            <a:ext cx="619351" cy="27392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0"/>
          </a:p>
        </p:txBody>
      </p:sp>
      <p:sp>
        <p:nvSpPr>
          <p:cNvPr id="10" name="右箭头 7"/>
          <p:cNvSpPr/>
          <p:nvPr/>
        </p:nvSpPr>
        <p:spPr>
          <a:xfrm>
            <a:off x="4439252" y="3152212"/>
            <a:ext cx="619351" cy="27392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0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013450" y="731838"/>
            <a:ext cx="25590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00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怎样排序？ </a:t>
            </a:r>
            <a:endParaRPr lang="en-US" altLang="zh-CN" sz="300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4"/>
          <p:cNvSpPr txBox="1">
            <a:spLocks noChangeArrowheads="1"/>
          </p:cNvSpPr>
          <p:nvPr/>
        </p:nvSpPr>
        <p:spPr bwMode="auto">
          <a:xfrm>
            <a:off x="3786188" y="3286125"/>
            <a:ext cx="1714500" cy="1938338"/>
          </a:xfrm>
          <a:prstGeom prst="rect">
            <a:avLst/>
          </a:prstGeom>
          <a:gradFill rotWithShape="1">
            <a:gsLst>
              <a:gs pos="0">
                <a:srgbClr val="00C3FF">
                  <a:alpha val="39998"/>
                </a:srgbClr>
              </a:gs>
              <a:gs pos="45000">
                <a:srgbClr val="00A6F1">
                  <a:alpha val="39998"/>
                </a:srgbClr>
              </a:gs>
              <a:gs pos="100000">
                <a:srgbClr val="008CCC">
                  <a:alpha val="39998"/>
                </a:srgbClr>
              </a:gs>
            </a:gsLst>
            <a:lin ang="5400000"/>
          </a:gradFill>
          <a:ln w="6350" cap="rnd">
            <a:noFill/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直接下载</a:t>
            </a:r>
            <a:endParaRPr lang="en-US" altLang="ja-JP" sz="200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原文传递</a:t>
            </a:r>
            <a:endParaRPr lang="en-US" altLang="zh-CN" sz="200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ja-JP" sz="2000">
                <a:solidFill>
                  <a:schemeClr val="bg1"/>
                </a:solidFill>
                <a:ea typeface="微软雅黑" pitchFamily="34" charset="-122"/>
              </a:rPr>
              <a:t>DO</a:t>
            </a:r>
            <a:r>
              <a:rPr lang="en-US" altLang="zh-CN" sz="2000">
                <a:solidFill>
                  <a:schemeClr val="bg1"/>
                </a:solidFill>
                <a:ea typeface="微软雅黑" pitchFamily="34" charset="-122"/>
              </a:rPr>
              <a:t>I</a:t>
            </a: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原文定位</a:t>
            </a:r>
            <a:endParaRPr lang="en-US" altLang="ja-JP" sz="200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原文链接</a:t>
            </a:r>
          </a:p>
        </p:txBody>
      </p:sp>
      <p:sp>
        <p:nvSpPr>
          <p:cNvPr id="45059" name="TextBox 15"/>
          <p:cNvSpPr txBox="1">
            <a:spLocks noChangeArrowheads="1"/>
          </p:cNvSpPr>
          <p:nvPr/>
        </p:nvSpPr>
        <p:spPr bwMode="auto">
          <a:xfrm>
            <a:off x="6000750" y="3286125"/>
            <a:ext cx="1643063" cy="554038"/>
          </a:xfrm>
          <a:prstGeom prst="rect">
            <a:avLst/>
          </a:prstGeom>
          <a:gradFill rotWithShape="1">
            <a:gsLst>
              <a:gs pos="0">
                <a:srgbClr val="00C3FF">
                  <a:alpha val="39998"/>
                </a:srgbClr>
              </a:gs>
              <a:gs pos="45000">
                <a:srgbClr val="00A6F1">
                  <a:alpha val="39998"/>
                </a:srgbClr>
              </a:gs>
              <a:gs pos="100000">
                <a:srgbClr val="008CCC">
                  <a:alpha val="39998"/>
                </a:srgbClr>
              </a:gs>
            </a:gsLst>
            <a:lin ang="5400000"/>
          </a:gradFill>
          <a:ln w="6350" cap="rnd">
            <a:noFill/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a typeface="微软雅黑" pitchFamily="34" charset="-122"/>
              </a:rPr>
              <a:t>导出</a:t>
            </a:r>
          </a:p>
        </p:txBody>
      </p:sp>
      <p:grpSp>
        <p:nvGrpSpPr>
          <p:cNvPr id="45060" name="组合 10"/>
          <p:cNvGrpSpPr>
            <a:grpSpLocks/>
          </p:cNvGrpSpPr>
          <p:nvPr/>
        </p:nvGrpSpPr>
        <p:grpSpPr bwMode="auto">
          <a:xfrm>
            <a:off x="1595438" y="1143000"/>
            <a:ext cx="6548437" cy="3071813"/>
            <a:chOff x="3071802" y="1103282"/>
            <a:chExt cx="6548462" cy="3071834"/>
          </a:xfrm>
        </p:grpSpPr>
        <p:graphicFrame>
          <p:nvGraphicFramePr>
            <p:cNvPr id="12" name="图示 11"/>
            <p:cNvGraphicFramePr/>
            <p:nvPr/>
          </p:nvGraphicFramePr>
          <p:xfrm>
            <a:off x="3071802" y="1357298"/>
            <a:ext cx="6548462" cy="28178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矩形 12"/>
            <p:cNvSpPr/>
            <p:nvPr/>
          </p:nvSpPr>
          <p:spPr bwMode="auto">
            <a:xfrm>
              <a:off x="4476744" y="1103282"/>
              <a:ext cx="3279788" cy="5540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dirty="0">
                  <a:ln w="11430"/>
                  <a:solidFill>
                    <a:schemeClr val="tx2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ea typeface="+mn-ea"/>
                </a:rPr>
                <a:t>  </a:t>
              </a:r>
              <a:r>
                <a:rPr lang="zh-CN" altLang="en-US" sz="3000" dirty="0">
                  <a:ln w="11430"/>
                  <a:solidFill>
                    <a:schemeClr val="tx2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ea typeface="+mn-ea"/>
                </a:rPr>
                <a:t>知识发现过程</a:t>
              </a:r>
            </a:p>
          </p:txBody>
        </p:sp>
      </p:grpSp>
      <p:sp>
        <p:nvSpPr>
          <p:cNvPr id="45061" name="TextBox 9"/>
          <p:cNvSpPr txBox="1">
            <a:spLocks noChangeArrowheads="1"/>
          </p:cNvSpPr>
          <p:nvPr/>
        </p:nvSpPr>
        <p:spPr bwMode="auto">
          <a:xfrm>
            <a:off x="1822450" y="3286125"/>
            <a:ext cx="1463675" cy="800100"/>
          </a:xfrm>
          <a:prstGeom prst="rect">
            <a:avLst/>
          </a:prstGeom>
          <a:gradFill rotWithShape="1">
            <a:gsLst>
              <a:gs pos="0">
                <a:srgbClr val="00C3FF">
                  <a:alpha val="39998"/>
                </a:srgbClr>
              </a:gs>
              <a:gs pos="45000">
                <a:srgbClr val="00A6F1">
                  <a:alpha val="39998"/>
                </a:srgbClr>
              </a:gs>
              <a:gs pos="100000">
                <a:srgbClr val="008CCC">
                  <a:alpha val="39998"/>
                </a:srgbClr>
              </a:gs>
            </a:gsLst>
            <a:lin ang="5400000"/>
          </a:gradFill>
          <a:ln w="6350" cap="rnd">
            <a:noFill/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 tIns="61200" bIns="61200">
            <a:spAutoFit/>
          </a:bodyPr>
          <a:lstStyle/>
          <a:p>
            <a:pPr algn="ctr"/>
            <a:r>
              <a:rPr lang="zh-CN" altLang="en-US" sz="2200">
                <a:solidFill>
                  <a:schemeClr val="bg1"/>
                </a:solidFill>
                <a:ea typeface="微软雅黑" pitchFamily="34" charset="-122"/>
              </a:rPr>
              <a:t>检索</a:t>
            </a:r>
            <a:endParaRPr lang="en-US" altLang="ja-JP" sz="2200">
              <a:solidFill>
                <a:schemeClr val="bg1"/>
              </a:solidFill>
              <a:ea typeface="微软雅黑" pitchFamily="34" charset="-122"/>
            </a:endParaRPr>
          </a:p>
          <a:p>
            <a:pPr algn="ctr"/>
            <a:r>
              <a:rPr lang="zh-CN" altLang="en-US" sz="2200">
                <a:solidFill>
                  <a:srgbClr val="C00000"/>
                </a:solidFill>
                <a:ea typeface="微软雅黑" pitchFamily="34" charset="-122"/>
              </a:rPr>
              <a:t>浏览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>
            <a:grpSpLocks/>
          </p:cNvGrpSpPr>
          <p:nvPr/>
        </p:nvGrpSpPr>
        <p:grpSpPr bwMode="auto">
          <a:xfrm>
            <a:off x="1476375" y="476250"/>
            <a:ext cx="6769100" cy="5792788"/>
            <a:chOff x="-6142725" y="1363806"/>
            <a:chExt cx="13543272" cy="5226316"/>
          </a:xfrm>
        </p:grpSpPr>
        <p:sp>
          <p:nvSpPr>
            <p:cNvPr id="34" name="Rounded Rectangle 3"/>
            <p:cNvSpPr/>
            <p:nvPr/>
          </p:nvSpPr>
          <p:spPr bwMode="blackGray">
            <a:xfrm>
              <a:off x="-4413405" y="1363806"/>
              <a:ext cx="5978097" cy="4433912"/>
            </a:xfrm>
            <a:prstGeom prst="roundRect">
              <a:avLst>
                <a:gd name="adj" fmla="val 6255"/>
              </a:avLst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09728" tIns="54864" rIns="109728" bIns="54864" anchor="ctr"/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b="0" smtClean="0"/>
            </a:p>
          </p:txBody>
        </p:sp>
        <p:graphicFrame>
          <p:nvGraphicFramePr>
            <p:cNvPr id="35" name="Group 81"/>
            <p:cNvGraphicFramePr>
              <a:graphicFrameLocks/>
            </p:cNvGraphicFramePr>
            <p:nvPr/>
          </p:nvGraphicFramePr>
          <p:xfrm>
            <a:off x="-6142725" y="1782528"/>
            <a:ext cx="13543274" cy="4807594"/>
          </p:xfrm>
          <a:graphic>
            <a:graphicData uri="http://schemas.openxmlformats.org/drawingml/2006/table">
              <a:tbl>
                <a:tblPr>
                  <a:tableStyleId>{BDBED569-4797-4DF1-A0F4-6AAB3CD982D8}</a:tableStyleId>
                </a:tblPr>
                <a:tblGrid>
                  <a:gridCol w="1476400"/>
                  <a:gridCol w="2792817"/>
                  <a:gridCol w="2499884"/>
                </a:tblGrid>
                <a:tr h="475979">
                  <a:tc>
                    <a:txBody>
                      <a:bodyPr/>
                      <a:lstStyle/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+mn-cs"/>
                          </a:rPr>
                          <a:t>类型维度</a:t>
                        </a:r>
                        <a:endParaRPr kumimoji="0" lang="en-US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marL="91463" marR="91463" marT="45719" marB="45719" anchor="ctr" horzOverflow="overflow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0">
                            <a:schemeClr val="bg2">
                              <a:alpha val="40000"/>
                            </a:schemeClr>
                          </a:gs>
                          <a:gs pos="80000">
                            <a:schemeClr val="bg1">
                              <a:alpha val="0"/>
                            </a:schemeClr>
                          </a:gs>
                        </a:gsLst>
                        <a:lin ang="16200000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 属性维度</a:t>
                        </a:r>
                        <a:endParaRPr kumimoji="0" lang="en-US" altLang="zh-CN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marL="91463" marR="91463" marT="45719" marB="45719"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0">
                            <a:schemeClr val="bg2">
                              <a:alpha val="40000"/>
                            </a:schemeClr>
                          </a:gs>
                          <a:gs pos="80000">
                            <a:schemeClr val="bg1">
                              <a:alpha val="0"/>
                            </a:schemeClr>
                          </a:gs>
                        </a:gsLst>
                        <a:lin ang="16200000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链接导航</a:t>
                        </a:r>
                        <a:endParaRPr kumimoji="0" lang="en-US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marL="91463" marR="91463" marT="45719" marB="45719"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0">
                            <a:schemeClr val="bg2">
                              <a:alpha val="40000"/>
                            </a:schemeClr>
                          </a:gs>
                          <a:gs pos="80000">
                            <a:schemeClr val="bg1">
                              <a:alpha val="0"/>
                            </a:schemeClr>
                          </a:gs>
                        </a:gsLst>
                        <a:lin ang="16200000" scaled="0"/>
                      </a:gradFill>
                    </a:tcPr>
                  </a:tc>
                </a:tr>
                <a:tr h="475979">
                  <a:tc>
                    <a:txBody>
                      <a:bodyPr/>
                      <a:lstStyle/>
                      <a:p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学术期刊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 anchor="ctr" horzOverflow="overflow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学科、地区、首字母</a:t>
                        </a:r>
                        <a:endParaRPr lang="zh-CN" altLang="en-US" sz="1800" b="0" dirty="0"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rowSpan="9">
                    <a:txBody>
                      <a:bodyPr/>
                      <a:lstStyle/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文献特征链接：作</a:t>
                        </a:r>
                        <a:endParaRPr kumimoji="0" lang="en-US" altLang="zh-CN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者、关键词等</a:t>
                        </a:r>
                        <a:endParaRPr kumimoji="0" lang="en-US" altLang="zh-CN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altLang="zh-CN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lvl="0" indent="-457200" defTabSz="914400" fontAlgn="t">
                          <a:defRPr/>
                        </a:pPr>
                        <a:r>
                          <a:rPr lang="zh-CN" altLang="en-US" sz="1800" b="1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相关文献链接：</a:t>
                        </a:r>
                        <a:endParaRPr lang="en-US" altLang="zh-CN" sz="1800" b="1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lvl="0" indent="-457200" defTabSz="914400" fontAlgn="t">
                          <a:defRPr/>
                        </a:pPr>
                        <a:r>
                          <a:rPr lang="zh-CN" altLang="en-US" sz="1800" b="1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参考文献、</a:t>
                        </a:r>
                        <a:r>
                          <a:rPr lang="zh-CN" altLang="en-US" sz="1800" b="1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 </a:t>
                        </a:r>
                        <a:r>
                          <a:rPr lang="zh-CN" altLang="en-US" sz="1800" b="1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引证文</a:t>
                        </a:r>
                        <a:endParaRPr lang="en-US" altLang="zh-CN" sz="1800" b="1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lvl="0" indent="-457200" defTabSz="914400" fontAlgn="t">
                          <a:defRPr/>
                        </a:pPr>
                        <a:r>
                          <a:rPr lang="zh-CN" altLang="en-US" sz="1800" b="1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献、相似文献、相</a:t>
                        </a:r>
                        <a:endParaRPr lang="en-US" altLang="zh-CN" sz="1800" b="1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lvl="0" indent="-457200" defTabSz="914400" fontAlgn="t">
                          <a:defRPr/>
                        </a:pPr>
                        <a:r>
                          <a:rPr lang="zh-CN" altLang="en-US" sz="1800" b="1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关博文链接</a:t>
                        </a:r>
                        <a:endParaRPr lang="en-US" altLang="zh-CN" sz="1800" b="1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lvl="0" indent="-457200" defTabSz="914400" fontAlgn="t">
                          <a:defRPr/>
                        </a:pPr>
                        <a:endParaRPr lang="en-US" altLang="zh-CN" sz="1800" b="1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文后链接：</a:t>
                        </a:r>
                        <a:endParaRPr kumimoji="0" lang="en-US" altLang="zh-CN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altLang="zh-CN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PDF</a:t>
                        </a:r>
                        <a:r>
                          <a:rPr kumimoji="0" lang="zh-CN" altLang="en-US" sz="1800" b="1" i="0" u="none" strike="noStrike" cap="none" normalizeH="0" baseline="0" dirty="0" smtClean="0"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Arial" charset="0"/>
                          </a:rPr>
                          <a:t>全文文后链接页</a:t>
                        </a:r>
                        <a:endParaRPr kumimoji="0" lang="en-US" altLang="zh-CN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altLang="zh-CN" sz="1800" b="1" i="0" u="none" strike="noStrike" cap="none" normalizeH="0" baseline="0" dirty="0" smtClean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marL="91463" marR="91463" marT="45719" marB="45719"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 flip="none" rotWithShape="1">
                        <a:gsLst>
                          <a:gs pos="50000">
                            <a:schemeClr val="accent5">
                              <a:lumMod val="75000"/>
                              <a:alpha val="56000"/>
                            </a:schemeClr>
                          </a:gs>
                          <a:gs pos="0">
                            <a:schemeClr val="accent5">
                              <a:lumMod val="40000"/>
                              <a:lumOff val="60000"/>
                              <a:alpha val="0"/>
                            </a:schemeClr>
                          </a:gs>
                          <a:gs pos="85000">
                            <a:schemeClr val="accent5">
                              <a:lumMod val="75000"/>
                            </a:schemeClr>
                          </a:gs>
                          <a:gs pos="96000">
                            <a:schemeClr val="accent5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</a:tr>
                <a:tr h="483402">
                  <a:tc>
                    <a:txBody>
                      <a:bodyPr/>
                      <a:lstStyle/>
                      <a:p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学位论文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学科专业、学校</a:t>
                        </a:r>
                        <a:endParaRPr lang="zh-CN" altLang="en-US" sz="1800" b="0" dirty="0"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483402">
                  <a:tc>
                    <a:txBody>
                      <a:bodyPr/>
                      <a:lstStyle/>
                      <a:p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会议论文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会议分类、主办单位</a:t>
                        </a:r>
                        <a:endParaRPr lang="zh-CN" altLang="en-US" sz="1800" b="0" dirty="0"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lvl="0" indent="-457200" defTabSz="914400" fontAlgn="t">
                          <a:defRPr/>
                        </a:pPr>
                        <a:endParaRPr lang="en-US" altLang="zh-CN" sz="1800" b="1" dirty="0" smtClean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marL="91463" marR="91463" marT="45719" marB="45719"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 flip="none" rotWithShape="1">
                        <a:gsLst>
                          <a:gs pos="50000">
                            <a:schemeClr val="accent5">
                              <a:lumMod val="75000"/>
                              <a:alpha val="56000"/>
                            </a:schemeClr>
                          </a:gs>
                          <a:gs pos="0">
                            <a:schemeClr val="accent5">
                              <a:lumMod val="40000"/>
                              <a:lumOff val="60000"/>
                              <a:alpha val="0"/>
                            </a:schemeClr>
                          </a:gs>
                          <a:gs pos="85000">
                            <a:schemeClr val="accent5">
                              <a:lumMod val="75000"/>
                            </a:schemeClr>
                          </a:gs>
                          <a:gs pos="96000">
                            <a:schemeClr val="accent5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</a:tr>
                <a:tr h="475979">
                  <a:tc>
                    <a:txBody>
                      <a:bodyPr/>
                      <a:lstStyle/>
                      <a:p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专利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国际专利分类</a:t>
                        </a: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 flip="none" rotWithShape="1">
                        <a:gsLst>
                          <a:gs pos="50000">
                            <a:schemeClr val="accent5">
                              <a:lumMod val="75000"/>
                              <a:alpha val="56000"/>
                            </a:schemeClr>
                          </a:gs>
                          <a:gs pos="0">
                            <a:schemeClr val="accent5">
                              <a:lumMod val="40000"/>
                              <a:lumOff val="60000"/>
                              <a:alpha val="0"/>
                            </a:schemeClr>
                          </a:gs>
                          <a:gs pos="85000">
                            <a:schemeClr val="accent5">
                              <a:lumMod val="75000"/>
                            </a:schemeClr>
                          </a:gs>
                          <a:gs pos="96000">
                            <a:schemeClr val="accent5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</a:tr>
                <a:tr h="549110">
                  <a:tc>
                    <a:txBody>
                      <a:bodyPr/>
                      <a:lstStyle/>
                      <a:p>
                        <a:pPr algn="l"/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成果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行业、学科、地区</a:t>
                        </a: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 flip="none" rotWithShape="1">
                        <a:gsLst>
                          <a:gs pos="50000">
                            <a:schemeClr val="accent5">
                              <a:lumMod val="75000"/>
                              <a:alpha val="56000"/>
                            </a:schemeClr>
                          </a:gs>
                          <a:gs pos="0">
                            <a:schemeClr val="accent5">
                              <a:lumMod val="40000"/>
                              <a:lumOff val="60000"/>
                              <a:alpha val="0"/>
                            </a:schemeClr>
                          </a:gs>
                          <a:gs pos="85000">
                            <a:schemeClr val="accent5">
                              <a:lumMod val="75000"/>
                            </a:schemeClr>
                          </a:gs>
                          <a:gs pos="96000">
                            <a:schemeClr val="accent5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</a:tr>
                <a:tr h="549110">
                  <a:tc>
                    <a:txBody>
                      <a:bodyPr/>
                      <a:lstStyle/>
                      <a:p>
                        <a:pPr marL="0" marR="0" indent="0" algn="l" defTabSz="91432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标准</a:t>
                        </a: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标准分类</a:t>
                        </a: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 flip="none" rotWithShape="1">
                        <a:gsLst>
                          <a:gs pos="50000">
                            <a:schemeClr val="accent5">
                              <a:lumMod val="75000"/>
                              <a:alpha val="56000"/>
                            </a:schemeClr>
                          </a:gs>
                          <a:gs pos="0">
                            <a:schemeClr val="accent5">
                              <a:lumMod val="40000"/>
                              <a:lumOff val="60000"/>
                              <a:alpha val="0"/>
                            </a:schemeClr>
                          </a:gs>
                          <a:gs pos="85000">
                            <a:schemeClr val="accent5">
                              <a:lumMod val="75000"/>
                            </a:schemeClr>
                          </a:gs>
                          <a:gs pos="96000">
                            <a:schemeClr val="accent5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</a:tr>
                <a:tr h="520589">
                  <a:tc>
                    <a:txBody>
                      <a:bodyPr/>
                      <a:lstStyle/>
                      <a:p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法规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效力级别、内容分类</a:t>
                        </a: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altLang="zh-CN" sz="1800" b="1" i="0" u="none" strike="noStrike" cap="none" normalizeH="0" baseline="0" dirty="0" smtClean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Arial" charset="0"/>
                        </a:endParaRPr>
                      </a:p>
                    </a:txBody>
                    <a:tcPr marL="91463" marR="91463" marT="45719" marB="45719"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 flip="none" rotWithShape="1">
                        <a:gsLst>
                          <a:gs pos="35000">
                            <a:schemeClr val="accent5">
                              <a:lumMod val="75000"/>
                              <a:alpha val="68000"/>
                            </a:schemeClr>
                          </a:gs>
                          <a:gs pos="0">
                            <a:schemeClr val="accent5">
                              <a:lumMod val="40000"/>
                              <a:lumOff val="60000"/>
                              <a:alpha val="0"/>
                            </a:schemeClr>
                          </a:gs>
                          <a:gs pos="85000">
                            <a:schemeClr val="accent5">
                              <a:lumMod val="75000"/>
                              <a:alpha val="3000"/>
                            </a:schemeClr>
                          </a:gs>
                          <a:gs pos="96000">
                            <a:schemeClr val="accent5">
                              <a:lumMod val="75000"/>
                              <a:alpha val="0"/>
                            </a:schemeClr>
                          </a:gs>
                        </a:gsLst>
                        <a:lin ang="2700000" scaled="1"/>
                        <a:tileRect/>
                      </a:gradFill>
                    </a:tcPr>
                  </a:tc>
                </a:tr>
                <a:tr h="501995">
                  <a:tc>
                    <a:txBody>
                      <a:bodyPr/>
                      <a:lstStyle/>
                      <a:p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特种图书</a:t>
                        </a:r>
                        <a:endParaRPr lang="zh-CN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endParaRPr>
                      </a:p>
                    </a:txBody>
                    <a:tcPr marL="91463" marR="91463" marT="45719" marB="45719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地区、专辑</a:t>
                        </a: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  <a:tr h="813136">
                  <a:tc>
                    <a:txBody>
                      <a:bodyPr/>
                      <a:lstStyle/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专题</a:t>
                        </a:r>
                      </a:p>
                      <a:p>
                        <a:pPr marL="457200" marR="0" lvl="0" indent="-457200" algn="l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1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endParaRPr>
                      </a:p>
                    </a:txBody>
                    <a:tcPr marL="76219" marR="76219" marT="38100" marB="38100" anchor="ctr" horzOverflow="overflow">
                      <a:lnL w="12700" cmpd="sng">
                        <a:noFill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gradFill>
                        <a:gsLst>
                          <a:gs pos="9000">
                            <a:schemeClr val="accent5">
                              <a:alpha val="50000"/>
                            </a:schemeClr>
                          </a:gs>
                          <a:gs pos="83000">
                            <a:schemeClr val="accent5">
                              <a:alpha val="0"/>
                            </a:schemeClr>
                          </a:gs>
                        </a:gsLst>
                        <a:lin ang="10800000" scaled="1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CN" altLang="en-US" sz="1800" b="0" dirty="0" smtClean="0">
                            <a:effectLst/>
                            <a:latin typeface="微软雅黑" pitchFamily="34" charset="-122"/>
                            <a:ea typeface="微软雅黑" pitchFamily="34" charset="-122"/>
                          </a:rPr>
                          <a:t>最新热点专题</a:t>
                        </a:r>
                      </a:p>
                    </a:txBody>
                    <a:tcPr marL="91463" marR="91463" marT="45719" marB="45719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pPr marL="457200" marR="0" lvl="0" indent="-457200" algn="ctr" defTabSz="914400" rtl="0" eaLnBrk="1" fontAlgn="t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8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endParaRPr>
                      </a:p>
                    </a:txBody>
                    <a:tcPr marL="76200" marR="76200" marT="38100" marB="38100" anchor="ctr" horzOverflow="overflow">
                      <a:lnL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</a:tr>
              </a:tbl>
            </a:graphicData>
          </a:graphic>
        </p:graphicFrame>
      </p:grpSp>
      <p:sp>
        <p:nvSpPr>
          <p:cNvPr id="36" name="Text Placeholder 19"/>
          <p:cNvSpPr txBox="1">
            <a:spLocks/>
          </p:cNvSpPr>
          <p:nvPr/>
        </p:nvSpPr>
        <p:spPr bwMode="black">
          <a:xfrm>
            <a:off x="2700338" y="333375"/>
            <a:ext cx="61928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多维度导航浏览体系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6331957" cy="511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ext Placeholder 19"/>
          <p:cNvSpPr txBox="1">
            <a:spLocks/>
          </p:cNvSpPr>
          <p:nvPr/>
        </p:nvSpPr>
        <p:spPr bwMode="auto">
          <a:xfrm>
            <a:off x="6256338" y="214313"/>
            <a:ext cx="24590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3200">
                <a:solidFill>
                  <a:schemeClr val="tx2"/>
                </a:solidFill>
                <a:ea typeface="微软雅黑" pitchFamily="34" charset="-122"/>
              </a:rPr>
              <a:t>期刊导航</a:t>
            </a:r>
          </a:p>
        </p:txBody>
      </p:sp>
      <p:sp>
        <p:nvSpPr>
          <p:cNvPr id="9" name="Text Placeholder 19"/>
          <p:cNvSpPr txBox="1">
            <a:spLocks/>
          </p:cNvSpPr>
          <p:nvPr/>
        </p:nvSpPr>
        <p:spPr bwMode="black">
          <a:xfrm>
            <a:off x="7211784" y="1556792"/>
            <a:ext cx="1793670" cy="29643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45718" rIns="91436" bIns="45718">
            <a:spAutoFit/>
          </a:bodyPr>
          <a:lstStyle>
            <a:lvl1pPr marL="0" indent="0" algn="l" defTabSz="912813" rtl="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itchFamily="34" charset="0"/>
              <a:buNone/>
              <a:defRPr lang="en-US" sz="3600" kern="1200" cap="all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Arial Narrow" pitchFamily="34" charset="0"/>
                <a:ea typeface="+mn-ea"/>
                <a:cs typeface="+mn-cs"/>
              </a:defRPr>
            </a:lvl1pPr>
            <a:lvl2pPr marL="738188" indent="-361950" algn="l" defTabSz="912813" rtl="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01725" indent="-347663" algn="l" defTabSz="912813" rtl="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19225" indent="-317500" algn="l" defTabSz="912813" rtl="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60538" indent="-317500" algn="l" defTabSz="912813" rtl="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399" indent="-228582" algn="l" defTabSz="9143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2" indent="-228582" algn="l" defTabSz="9143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6" indent="-228582" algn="l" defTabSz="9143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90" indent="-228582" algn="l" defTabSz="9143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7" fontAlgn="auto">
              <a:spcAft>
                <a:spcPts val="0"/>
              </a:spcAft>
              <a:defRPr/>
            </a:pPr>
            <a:r>
              <a:rPr lang="zh-CN" altLang="en-US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 举例：</a:t>
            </a:r>
            <a:endParaRPr altLang="zh-CN" sz="1800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327" fontAlgn="auto">
              <a:spcAft>
                <a:spcPts val="0"/>
              </a:spcAft>
              <a:defRPr/>
            </a:pPr>
            <a:r>
              <a:rPr lang="zh-CN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学术期刊</a:t>
            </a:r>
            <a:endParaRPr altLang="zh-CN" sz="1800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327" fontAlgn="auto">
              <a:spcAft>
                <a:spcPts val="0"/>
              </a:spcAft>
              <a:defRPr/>
            </a:pPr>
            <a:r>
              <a:rPr altLang="zh-CN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altLang="zh-CN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↓</a:t>
            </a:r>
          </a:p>
          <a:p>
            <a:pPr defTabSz="914327" fontAlgn="auto">
              <a:spcAft>
                <a:spcPts val="0"/>
              </a:spcAft>
              <a:defRPr/>
            </a:pPr>
            <a:r>
              <a:rPr lang="zh-CN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教科文艺</a:t>
            </a:r>
            <a:endParaRPr altLang="zh-CN" sz="1800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327" fontAlgn="auto">
              <a:spcAft>
                <a:spcPts val="0"/>
              </a:spcAft>
              <a:defRPr/>
            </a:pPr>
            <a:r>
              <a:rPr altLang="zh-CN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altLang="zh-CN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↓</a:t>
            </a:r>
          </a:p>
          <a:p>
            <a:pPr defTabSz="914327" fontAlgn="auto">
              <a:spcAft>
                <a:spcPts val="0"/>
              </a:spcAft>
              <a:defRPr/>
            </a:pPr>
            <a:r>
              <a:rPr lang="zh-CN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图书情报档案</a:t>
            </a:r>
            <a:endParaRPr altLang="zh-CN" sz="1800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327" fontAlgn="auto">
              <a:spcAft>
                <a:spcPts val="0"/>
              </a:spcAft>
              <a:defRPr/>
            </a:pPr>
            <a:r>
              <a:rPr altLang="zh-CN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altLang="zh-CN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↓</a:t>
            </a:r>
            <a:endParaRPr sz="2400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327" fontAlgn="auto">
              <a:spcAft>
                <a:spcPts val="0"/>
              </a:spcAft>
              <a:defRPr/>
            </a:pPr>
            <a:r>
              <a:rPr lang="zh-CN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情报学报</a:t>
            </a:r>
            <a:endParaRPr altLang="zh-CN" sz="1800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2513" y="1392114"/>
            <a:ext cx="6069012" cy="3006725"/>
          </a:xfrm>
          <a:prstGeom prst="rect">
            <a:avLst/>
          </a:prstGeom>
          <a:solidFill>
            <a:schemeClr val="accent2">
              <a:lumMod val="60000"/>
              <a:lumOff val="40000"/>
              <a:alpha val="12000"/>
            </a:schemeClr>
          </a:solidFill>
          <a:ln w="57150" cmpd="sng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14"/>
          <p:cNvGrpSpPr>
            <a:grpSpLocks/>
          </p:cNvGrpSpPr>
          <p:nvPr/>
        </p:nvGrpSpPr>
        <p:grpSpPr bwMode="auto">
          <a:xfrm>
            <a:off x="253516" y="1391851"/>
            <a:ext cx="854853" cy="830526"/>
            <a:chOff x="117607" y="1785257"/>
            <a:chExt cx="934537" cy="2036302"/>
          </a:xfrm>
          <a:solidFill>
            <a:srgbClr val="FFC000"/>
          </a:solidFill>
        </p:grpSpPr>
        <p:sp>
          <p:nvSpPr>
            <p:cNvPr id="12" name="剪去同侧角的矩形 11"/>
            <p:cNvSpPr/>
            <p:nvPr/>
          </p:nvSpPr>
          <p:spPr>
            <a:xfrm rot="16200000">
              <a:off x="-489584" y="2439904"/>
              <a:ext cx="2036302" cy="727008"/>
            </a:xfrm>
            <a:prstGeom prst="snip2Same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17607" y="2116172"/>
              <a:ext cx="934537" cy="82246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学科分类导航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4139952" y="3573016"/>
            <a:ext cx="762000" cy="2794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38225" y="4946873"/>
            <a:ext cx="6083300" cy="714375"/>
          </a:xfrm>
          <a:prstGeom prst="rect">
            <a:avLst/>
          </a:prstGeom>
          <a:solidFill>
            <a:srgbClr val="FFFF00">
              <a:alpha val="21000"/>
            </a:srgbClr>
          </a:solidFill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" name="组合 19"/>
          <p:cNvGrpSpPr>
            <a:grpSpLocks/>
          </p:cNvGrpSpPr>
          <p:nvPr/>
        </p:nvGrpSpPr>
        <p:grpSpPr bwMode="auto">
          <a:xfrm>
            <a:off x="200165" y="4804988"/>
            <a:ext cx="806647" cy="856260"/>
            <a:chOff x="489566" y="2163245"/>
            <a:chExt cx="657011" cy="1730131"/>
          </a:xfrm>
          <a:solidFill>
            <a:srgbClr val="FFC000"/>
          </a:solidFill>
        </p:grpSpPr>
        <p:sp>
          <p:nvSpPr>
            <p:cNvPr id="17" name="剪去同侧角的矩形 16"/>
            <p:cNvSpPr/>
            <p:nvPr/>
          </p:nvSpPr>
          <p:spPr>
            <a:xfrm rot="16200000">
              <a:off x="47899" y="2844036"/>
              <a:ext cx="1537646" cy="561033"/>
            </a:xfrm>
            <a:prstGeom prst="snip2Same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489566" y="2163245"/>
              <a:ext cx="657011" cy="167908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endParaRPr lang="en-US" altLang="zh-CN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defRPr/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地区分类导航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1052513" y="5884817"/>
            <a:ext cx="6069012" cy="409575"/>
          </a:xfrm>
          <a:prstGeom prst="rect">
            <a:avLst/>
          </a:prstGeom>
          <a:solidFill>
            <a:schemeClr val="accent3">
              <a:lumMod val="75000"/>
              <a:alpha val="31000"/>
            </a:schemeClr>
          </a:solidFill>
          <a:ln w="57150" cmpd="sng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" name="组合 23"/>
          <p:cNvGrpSpPr>
            <a:grpSpLocks/>
          </p:cNvGrpSpPr>
          <p:nvPr/>
        </p:nvGrpSpPr>
        <p:grpSpPr bwMode="auto">
          <a:xfrm>
            <a:off x="246302" y="5796553"/>
            <a:ext cx="806647" cy="584775"/>
            <a:chOff x="527144" y="1924033"/>
            <a:chExt cx="657011" cy="1181578"/>
          </a:xfrm>
          <a:solidFill>
            <a:srgbClr val="FFC000"/>
          </a:solidFill>
        </p:grpSpPr>
        <p:sp>
          <p:nvSpPr>
            <p:cNvPr id="21" name="剪去同侧角的矩形 20"/>
            <p:cNvSpPr/>
            <p:nvPr/>
          </p:nvSpPr>
          <p:spPr>
            <a:xfrm rot="16200000">
              <a:off x="330423" y="2201057"/>
              <a:ext cx="972598" cy="561033"/>
            </a:xfrm>
            <a:prstGeom prst="snip2Same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TextBox 3"/>
            <p:cNvSpPr txBox="1">
              <a:spLocks noChangeArrowheads="1"/>
            </p:cNvSpPr>
            <p:nvPr/>
          </p:nvSpPr>
          <p:spPr bwMode="auto">
            <a:xfrm>
              <a:off x="527144" y="1924033"/>
              <a:ext cx="657011" cy="11815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按首字母导航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1043608" y="3429000"/>
            <a:ext cx="762000" cy="2794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4" grpId="1" animBg="1"/>
      <p:bldP spid="15" grpId="0" animBg="1"/>
      <p:bldP spid="19" grpId="0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/>
          <p:cNvSpPr txBox="1">
            <a:spLocks/>
          </p:cNvSpPr>
          <p:nvPr/>
        </p:nvSpPr>
        <p:spPr bwMode="black">
          <a:xfrm>
            <a:off x="2843213" y="188913"/>
            <a:ext cx="60499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 latinLnBrk="1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kumimoji="1" lang="zh-CN" altLang="en-US" sz="3600" dirty="0">
                <a:solidFill>
                  <a:schemeClr val="tx2"/>
                </a:solidFill>
                <a:ea typeface="微软雅黑" pitchFamily="34" charset="-122"/>
              </a:rPr>
              <a:t>认识知识服务平台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8286899" cy="904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-0.06713 L -0.02413 -0.40047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7524328" cy="519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 bwMode="auto">
          <a:xfrm>
            <a:off x="5292080" y="3933056"/>
            <a:ext cx="762000" cy="2794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051721" y="2276872"/>
            <a:ext cx="576064" cy="288032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8133" name="Text Placeholder 19"/>
          <p:cNvSpPr txBox="1">
            <a:spLocks/>
          </p:cNvSpPr>
          <p:nvPr/>
        </p:nvSpPr>
        <p:spPr bwMode="auto">
          <a:xfrm>
            <a:off x="6256338" y="214313"/>
            <a:ext cx="245903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3200">
                <a:solidFill>
                  <a:schemeClr val="tx2"/>
                </a:solidFill>
                <a:ea typeface="微软雅黑" pitchFamily="34" charset="-122"/>
              </a:rPr>
              <a:t>期刊导航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964488" cy="603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Placeholder 19"/>
          <p:cNvSpPr txBox="1">
            <a:spLocks/>
          </p:cNvSpPr>
          <p:nvPr/>
        </p:nvSpPr>
        <p:spPr bwMode="auto">
          <a:xfrm>
            <a:off x="6143625" y="0"/>
            <a:ext cx="26431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3200">
                <a:solidFill>
                  <a:schemeClr val="tx2"/>
                </a:solidFill>
                <a:ea typeface="微软雅黑" pitchFamily="34" charset="-122"/>
              </a:rPr>
              <a:t>期刊导航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0" y="3068960"/>
            <a:ext cx="6516216" cy="3600400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AutoShape 99"/>
          <p:cNvSpPr>
            <a:spLocks noChangeArrowheads="1"/>
          </p:cNvSpPr>
          <p:nvPr/>
        </p:nvSpPr>
        <p:spPr bwMode="auto">
          <a:xfrm>
            <a:off x="7020272" y="1988840"/>
            <a:ext cx="1656184" cy="360040"/>
          </a:xfrm>
          <a:prstGeom prst="wedgeRectCallout">
            <a:avLst>
              <a:gd name="adj1" fmla="val -36202"/>
              <a:gd name="adj2" fmla="val 85216"/>
            </a:avLst>
          </a:prstGeom>
          <a:gradFill>
            <a:gsLst>
              <a:gs pos="0">
                <a:srgbClr val="FF66CC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可刊内检索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AutoShape 99"/>
          <p:cNvSpPr>
            <a:spLocks noChangeArrowheads="1"/>
          </p:cNvSpPr>
          <p:nvPr/>
        </p:nvSpPr>
        <p:spPr bwMode="auto">
          <a:xfrm>
            <a:off x="3635896" y="1412776"/>
            <a:ext cx="1469567" cy="373913"/>
          </a:xfrm>
          <a:prstGeom prst="wedgeRectCallout">
            <a:avLst>
              <a:gd name="adj1" fmla="val -90381"/>
              <a:gd name="adj2" fmla="val 1828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RSS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订阅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AutoShape 99"/>
          <p:cNvSpPr>
            <a:spLocks noChangeArrowheads="1"/>
          </p:cNvSpPr>
          <p:nvPr/>
        </p:nvSpPr>
        <p:spPr bwMode="auto">
          <a:xfrm>
            <a:off x="8460432" y="3212976"/>
            <a:ext cx="720080" cy="792088"/>
          </a:xfrm>
          <a:prstGeom prst="wedgeRectCallout">
            <a:avLst>
              <a:gd name="adj1" fmla="val -98637"/>
              <a:gd name="adj2" fmla="val -472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收录汇总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AutoShape 99"/>
          <p:cNvSpPr>
            <a:spLocks noChangeArrowheads="1"/>
          </p:cNvSpPr>
          <p:nvPr/>
        </p:nvSpPr>
        <p:spPr bwMode="auto">
          <a:xfrm>
            <a:off x="4283968" y="2132856"/>
            <a:ext cx="1800200" cy="357202"/>
          </a:xfrm>
          <a:prstGeom prst="wedgeRectCallout">
            <a:avLst>
              <a:gd name="adj1" fmla="val -38318"/>
              <a:gd name="adj2" fmla="val 220845"/>
            </a:avLst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最新一期目录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300192" y="2492896"/>
            <a:ext cx="2592288" cy="360040"/>
          </a:xfrm>
          <a:prstGeom prst="rect">
            <a:avLst/>
          </a:prstGeom>
          <a:noFill/>
          <a:ln w="57150" cmpd="sng">
            <a:solidFill>
              <a:srgbClr val="FF66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6830252" y="3051770"/>
            <a:ext cx="1258887" cy="3617590"/>
          </a:xfrm>
          <a:prstGeom prst="rect">
            <a:avLst/>
          </a:prstGeom>
          <a:noFill/>
          <a:ln w="57150" cmpd="sng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19"/>
          <p:cNvSpPr txBox="1">
            <a:spLocks/>
          </p:cNvSpPr>
          <p:nvPr/>
        </p:nvSpPr>
        <p:spPr bwMode="auto">
          <a:xfrm>
            <a:off x="5857875" y="260350"/>
            <a:ext cx="30353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3200" dirty="0">
                <a:solidFill>
                  <a:schemeClr val="tx2"/>
                </a:solidFill>
                <a:ea typeface="微软雅黑" pitchFamily="34" charset="-122"/>
              </a:rPr>
              <a:t>相关链接导航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0" y="980964"/>
            <a:ext cx="9144000" cy="11881084"/>
            <a:chOff x="0" y="980964"/>
            <a:chExt cx="9144000" cy="1188108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80964"/>
              <a:ext cx="9144000" cy="1188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 bwMode="auto">
            <a:xfrm>
              <a:off x="35496" y="5085184"/>
              <a:ext cx="5148064" cy="3744416"/>
            </a:xfrm>
            <a:prstGeom prst="rect">
              <a:avLst/>
            </a:prstGeom>
            <a:noFill/>
            <a:ln w="63500" cmpd="sng">
              <a:solidFill>
                <a:srgbClr val="FF66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引证文献</a:t>
              </a:r>
              <a:endParaRPr lang="zh-CN" altLang="en-US" sz="2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0" y="10125744"/>
              <a:ext cx="5148064" cy="2592288"/>
            </a:xfrm>
            <a:prstGeom prst="rect">
              <a:avLst/>
            </a:prstGeom>
            <a:noFill/>
            <a:ln w="50800" cmpd="sng">
              <a:solidFill>
                <a:srgbClr val="FF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相似文献</a:t>
              </a: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5508104" y="5157192"/>
              <a:ext cx="3563888" cy="3600400"/>
            </a:xfrm>
            <a:prstGeom prst="rect">
              <a:avLst/>
            </a:prstGeom>
            <a:noFill/>
            <a:ln w="76200" cmpd="sng">
              <a:solidFill>
                <a:srgbClr val="FF66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2564904"/>
              <a:ext cx="5148064" cy="2232248"/>
            </a:xfrm>
            <a:prstGeom prst="rect">
              <a:avLst/>
            </a:prstGeom>
            <a:noFill/>
            <a:ln w="63500" cmpd="sng">
              <a:solidFill>
                <a:srgbClr val="FF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文献</a:t>
              </a:r>
              <a:r>
                <a:rPr altLang="en-US" sz="28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特征</a:t>
              </a:r>
              <a:endParaRPr lang="zh-CN" altLang="en-US" sz="28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0" y="9189640"/>
              <a:ext cx="7740352" cy="864096"/>
              <a:chOff x="0" y="9189640"/>
              <a:chExt cx="7740352" cy="864096"/>
            </a:xfrm>
          </p:grpSpPr>
          <p:sp>
            <p:nvSpPr>
              <p:cNvPr id="15" name="圆角矩形标注 14"/>
              <p:cNvSpPr/>
              <p:nvPr/>
            </p:nvSpPr>
            <p:spPr>
              <a:xfrm>
                <a:off x="4860032" y="9189640"/>
                <a:ext cx="2880320" cy="828672"/>
              </a:xfrm>
              <a:prstGeom prst="wedgeRoundRectCallout">
                <a:avLst>
                  <a:gd name="adj1" fmla="val -66280"/>
                  <a:gd name="adj2" fmla="val -1403"/>
                  <a:gd name="adj3" fmla="val 16667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包含：本文读者也读过、相似文献、相关博文、相关词条、相关学者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0" y="9693696"/>
                <a:ext cx="4572000" cy="360040"/>
              </a:xfrm>
              <a:prstGeom prst="roundRect">
                <a:avLst/>
              </a:prstGeom>
              <a:noFill/>
              <a:ln w="63500">
                <a:solidFill>
                  <a:srgbClr val="69BA0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" name="圆角矩形标注 16"/>
            <p:cNvSpPr/>
            <p:nvPr/>
          </p:nvSpPr>
          <p:spPr>
            <a:xfrm>
              <a:off x="6516216" y="3645024"/>
              <a:ext cx="2376264" cy="1152128"/>
            </a:xfrm>
            <a:prstGeom prst="wedgeRoundRectCallout">
              <a:avLst>
                <a:gd name="adj1" fmla="val -32449"/>
                <a:gd name="adj2" fmla="val 77661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53975" cap="flat" cmpd="sng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本文引证关系图谱：点击蓝色方形区域，可切换左侧对应内容</a:t>
              </a:r>
              <a:endPara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8243 L 0.0158 -0.9291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CN" altLang="en-US" sz="36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文献的知识链接</a:t>
            </a:r>
          </a:p>
        </p:txBody>
      </p:sp>
      <p:sp>
        <p:nvSpPr>
          <p:cNvPr id="6" name="剪去单角的矩形 5"/>
          <p:cNvSpPr/>
          <p:nvPr/>
        </p:nvSpPr>
        <p:spPr>
          <a:xfrm>
            <a:off x="3563938" y="2133600"/>
            <a:ext cx="2160587" cy="790575"/>
          </a:xfrm>
          <a:prstGeom prst="snip1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/>
              <a:t>一篇文献</a:t>
            </a:r>
          </a:p>
        </p:txBody>
      </p:sp>
      <p:sp>
        <p:nvSpPr>
          <p:cNvPr id="10" name="左箭头 9"/>
          <p:cNvSpPr/>
          <p:nvPr/>
        </p:nvSpPr>
        <p:spPr>
          <a:xfrm>
            <a:off x="3059113" y="2420938"/>
            <a:ext cx="504825" cy="241300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/>
          </a:p>
        </p:txBody>
      </p:sp>
      <p:sp>
        <p:nvSpPr>
          <p:cNvPr id="11" name="左箭头 10"/>
          <p:cNvSpPr/>
          <p:nvPr/>
        </p:nvSpPr>
        <p:spPr>
          <a:xfrm rot="10800000">
            <a:off x="5724525" y="2420938"/>
            <a:ext cx="503238" cy="2413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/>
          </a:p>
        </p:txBody>
      </p:sp>
      <p:sp>
        <p:nvSpPr>
          <p:cNvPr id="12" name="左箭头 11"/>
          <p:cNvSpPr/>
          <p:nvPr/>
        </p:nvSpPr>
        <p:spPr>
          <a:xfrm rot="16200000">
            <a:off x="4391025" y="3089276"/>
            <a:ext cx="504825" cy="241300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/>
          </a:p>
        </p:txBody>
      </p:sp>
      <p:sp>
        <p:nvSpPr>
          <p:cNvPr id="13" name="剪去单角的矩形 12"/>
          <p:cNvSpPr/>
          <p:nvPr/>
        </p:nvSpPr>
        <p:spPr>
          <a:xfrm>
            <a:off x="3573463" y="5916613"/>
            <a:ext cx="2160587" cy="608012"/>
          </a:xfrm>
          <a:prstGeom prst="snip1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/>
              <a:t>文献特征链接</a:t>
            </a:r>
            <a:endParaRPr lang="en-US" altLang="zh-CN" sz="2000" dirty="0"/>
          </a:p>
        </p:txBody>
      </p:sp>
      <p:sp>
        <p:nvSpPr>
          <p:cNvPr id="15" name="流程图: 多文档 14"/>
          <p:cNvSpPr/>
          <p:nvPr/>
        </p:nvSpPr>
        <p:spPr>
          <a:xfrm>
            <a:off x="928688" y="2154238"/>
            <a:ext cx="2124075" cy="1079500"/>
          </a:xfrm>
          <a:prstGeom prst="flowChartMultidocument">
            <a:avLst/>
          </a:prstGeom>
          <a:solidFill>
            <a:schemeClr val="accent3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prstClr val="white"/>
                </a:solidFill>
              </a:rPr>
              <a:t>参考文献</a:t>
            </a:r>
          </a:p>
        </p:txBody>
      </p:sp>
      <p:sp>
        <p:nvSpPr>
          <p:cNvPr id="16" name="流程图: 多文档 15"/>
          <p:cNvSpPr/>
          <p:nvPr/>
        </p:nvSpPr>
        <p:spPr>
          <a:xfrm>
            <a:off x="6279909" y="2001461"/>
            <a:ext cx="2124236" cy="1080120"/>
          </a:xfrm>
          <a:prstGeom prst="flowChartMultidocument">
            <a:avLst/>
          </a:prstGeom>
          <a:solidFill>
            <a:schemeClr val="accent6">
              <a:lumMod val="75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prstClr val="white"/>
                </a:solidFill>
              </a:rPr>
              <a:t>引证文献</a:t>
            </a:r>
          </a:p>
        </p:txBody>
      </p:sp>
      <p:sp>
        <p:nvSpPr>
          <p:cNvPr id="17" name="流程图: 多文档 16"/>
          <p:cNvSpPr/>
          <p:nvPr/>
        </p:nvSpPr>
        <p:spPr>
          <a:xfrm>
            <a:off x="3581400" y="3462338"/>
            <a:ext cx="2124075" cy="1079500"/>
          </a:xfrm>
          <a:prstGeom prst="flowChartMultidocument">
            <a:avLst/>
          </a:prstGeom>
          <a:solidFill>
            <a:srgbClr val="7030A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/>
              <a:t>相似文献</a:t>
            </a:r>
            <a:endParaRPr lang="en-US" altLang="zh-CN" sz="2000" dirty="0"/>
          </a:p>
          <a:p>
            <a:pPr algn="ctr">
              <a:defRPr/>
            </a:pPr>
            <a:r>
              <a:rPr lang="zh-CN" altLang="en-US" sz="2000" dirty="0"/>
              <a:t>相关博文</a:t>
            </a:r>
            <a:endParaRPr lang="en-US" altLang="zh-CN" sz="2000" dirty="0"/>
          </a:p>
        </p:txBody>
      </p:sp>
      <p:sp>
        <p:nvSpPr>
          <p:cNvPr id="18" name="流程图: 多文档 17"/>
          <p:cNvSpPr/>
          <p:nvPr/>
        </p:nvSpPr>
        <p:spPr>
          <a:xfrm>
            <a:off x="3590925" y="4614863"/>
            <a:ext cx="2124075" cy="1262062"/>
          </a:xfrm>
          <a:prstGeom prst="flowChartMultidocument">
            <a:avLst/>
          </a:prstGeom>
          <a:solidFill>
            <a:srgbClr val="7030A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/>
              <a:t>相关检索词</a:t>
            </a:r>
            <a:endParaRPr lang="en-US" altLang="zh-CN" sz="2000" dirty="0"/>
          </a:p>
          <a:p>
            <a:pPr algn="ctr">
              <a:defRPr/>
            </a:pPr>
            <a:r>
              <a:rPr lang="zh-CN" altLang="en-US" sz="2000" dirty="0"/>
              <a:t>相关</a:t>
            </a:r>
            <a:r>
              <a:rPr lang="zh-CN" altLang="en-US" sz="2000" dirty="0" smtClean="0"/>
              <a:t>专家</a:t>
            </a:r>
            <a:endParaRPr lang="en-US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488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3500438" y="476250"/>
            <a:ext cx="5033962" cy="798513"/>
          </a:xfrm>
        </p:spPr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示例：作者链接导航</a:t>
            </a:r>
          </a:p>
        </p:txBody>
      </p:sp>
      <p:sp>
        <p:nvSpPr>
          <p:cNvPr id="9" name="AutoShape 99"/>
          <p:cNvSpPr>
            <a:spLocks noChangeArrowheads="1"/>
          </p:cNvSpPr>
          <p:nvPr/>
        </p:nvSpPr>
        <p:spPr bwMode="auto">
          <a:xfrm>
            <a:off x="2699792" y="3861048"/>
            <a:ext cx="2160240" cy="1368152"/>
          </a:xfrm>
          <a:prstGeom prst="wedgeRectCallout">
            <a:avLst>
              <a:gd name="adj1" fmla="val -109663"/>
              <a:gd name="adj2" fmla="val -14524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点击该文献作者的链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接，可查看该作者的</a:t>
            </a:r>
          </a:p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期刊论文、学位论文、</a:t>
            </a:r>
          </a:p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专利、成果等信息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3568" y="4293096"/>
            <a:ext cx="576064" cy="288032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07" y="1262236"/>
            <a:ext cx="8634873" cy="511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标题 1"/>
          <p:cNvSpPr>
            <a:spLocks noGrp="1"/>
          </p:cNvSpPr>
          <p:nvPr>
            <p:ph type="title"/>
          </p:nvPr>
        </p:nvSpPr>
        <p:spPr>
          <a:xfrm>
            <a:off x="3786188" y="274638"/>
            <a:ext cx="4900612" cy="1143000"/>
          </a:xfrm>
        </p:spPr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作者链接</a:t>
            </a:r>
          </a:p>
        </p:txBody>
      </p:sp>
      <p:sp>
        <p:nvSpPr>
          <p:cNvPr id="16" name="矩形 15"/>
          <p:cNvSpPr/>
          <p:nvPr/>
        </p:nvSpPr>
        <p:spPr>
          <a:xfrm>
            <a:off x="323528" y="1772816"/>
            <a:ext cx="936104" cy="432048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AutoShape 99"/>
          <p:cNvSpPr>
            <a:spLocks noChangeArrowheads="1"/>
          </p:cNvSpPr>
          <p:nvPr/>
        </p:nvSpPr>
        <p:spPr bwMode="auto">
          <a:xfrm>
            <a:off x="179512" y="2708920"/>
            <a:ext cx="1872208" cy="1296144"/>
          </a:xfrm>
          <a:prstGeom prst="wedgeRectCallout">
            <a:avLst>
              <a:gd name="adj1" fmla="val -28699"/>
              <a:gd name="adj2" fmla="val -89646"/>
            </a:avLst>
          </a:prstGeom>
          <a:solidFill>
            <a:srgbClr val="FF9933"/>
          </a:solidFill>
          <a:ln>
            <a:headEnd/>
            <a:tailEnd/>
          </a:ln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点击切换到会议论文，可查看</a:t>
            </a: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该</a:t>
            </a:r>
            <a:r>
              <a:rPr lang="zh-CN" altLang="en-US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作者完成的会议论文</a:t>
            </a:r>
            <a:endParaRPr lang="zh-CN" altLang="en-US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AutoShape 99"/>
          <p:cNvSpPr>
            <a:spLocks noChangeArrowheads="1"/>
          </p:cNvSpPr>
          <p:nvPr/>
        </p:nvSpPr>
        <p:spPr bwMode="auto">
          <a:xfrm>
            <a:off x="4680520" y="1838300"/>
            <a:ext cx="1647508" cy="684076"/>
          </a:xfrm>
          <a:prstGeom prst="wedgeRectCallout">
            <a:avLst>
              <a:gd name="adj1" fmla="val -41066"/>
              <a:gd name="adj2" fmla="val 122558"/>
            </a:avLst>
          </a:prstGeom>
          <a:solidFill>
            <a:srgbClr val="FF66CC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该作者发表的期刊论文列表</a:t>
            </a:r>
          </a:p>
        </p:txBody>
      </p:sp>
      <p:sp>
        <p:nvSpPr>
          <p:cNvPr id="9" name="矩形 8"/>
          <p:cNvSpPr/>
          <p:nvPr/>
        </p:nvSpPr>
        <p:spPr>
          <a:xfrm>
            <a:off x="2123728" y="2990428"/>
            <a:ext cx="6192688" cy="3384376"/>
          </a:xfrm>
          <a:prstGeom prst="rect">
            <a:avLst/>
          </a:prstGeom>
          <a:noFill/>
          <a:ln w="57150" cmpd="sng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335538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268760"/>
            <a:ext cx="884340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79200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Placeholder 19"/>
          <p:cNvSpPr txBox="1">
            <a:spLocks/>
          </p:cNvSpPr>
          <p:nvPr/>
        </p:nvSpPr>
        <p:spPr bwMode="auto">
          <a:xfrm>
            <a:off x="5110163" y="260350"/>
            <a:ext cx="3783012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zh-CN" altLang="en-US" sz="3600" dirty="0">
                <a:solidFill>
                  <a:schemeClr val="tx2"/>
                </a:solidFill>
                <a:ea typeface="微软雅黑" pitchFamily="34" charset="-122"/>
                <a:cs typeface="+mj-cs"/>
              </a:rPr>
              <a:t>文后链接浏览（</a:t>
            </a:r>
            <a:r>
              <a:rPr lang="en-US" altLang="zh-CN" sz="3600" dirty="0">
                <a:solidFill>
                  <a:schemeClr val="tx2"/>
                </a:solidFill>
                <a:ea typeface="微软雅黑" pitchFamily="34" charset="-122"/>
                <a:cs typeface="+mj-cs"/>
              </a:rPr>
              <a:t>PDF</a:t>
            </a:r>
            <a:r>
              <a:rPr lang="zh-CN" altLang="en-US" sz="3600" dirty="0">
                <a:solidFill>
                  <a:schemeClr val="tx2"/>
                </a:solidFill>
                <a:ea typeface="微软雅黑" pitchFamily="34" charset="-122"/>
                <a:cs typeface="+mj-cs"/>
              </a:rPr>
              <a:t>）</a:t>
            </a:r>
          </a:p>
        </p:txBody>
      </p:sp>
      <p:sp>
        <p:nvSpPr>
          <p:cNvPr id="6" name="矩形​​ 1"/>
          <p:cNvSpPr/>
          <p:nvPr/>
        </p:nvSpPr>
        <p:spPr>
          <a:xfrm>
            <a:off x="2820988" y="1420813"/>
            <a:ext cx="5567362" cy="5176837"/>
          </a:xfrm>
          <a:prstGeom prst="rect">
            <a:avLst/>
          </a:prstGeom>
          <a:solidFill>
            <a:schemeClr val="lt1">
              <a:alpha val="0"/>
            </a:schemeClr>
          </a:solidFill>
          <a:ln w="7620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7" name="矩形​​ 4"/>
          <p:cNvSpPr/>
          <p:nvPr/>
        </p:nvSpPr>
        <p:spPr>
          <a:xfrm>
            <a:off x="1042988" y="5311775"/>
            <a:ext cx="928687" cy="1285875"/>
          </a:xfrm>
          <a:prstGeom prst="rect">
            <a:avLst/>
          </a:prstGeom>
          <a:solidFill>
            <a:schemeClr val="lt1">
              <a:alpha val="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cxnSp>
        <p:nvCxnSpPr>
          <p:cNvPr id="8" name="直接连接符​​ 5"/>
          <p:cNvCxnSpPr/>
          <p:nvPr/>
        </p:nvCxnSpPr>
        <p:spPr>
          <a:xfrm flipH="1">
            <a:off x="2051050" y="1773238"/>
            <a:ext cx="769938" cy="3743325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组合 11"/>
          <p:cNvGrpSpPr>
            <a:grpSpLocks/>
          </p:cNvGrpSpPr>
          <p:nvPr/>
        </p:nvGrpSpPr>
        <p:grpSpPr bwMode="auto">
          <a:xfrm>
            <a:off x="1428750" y="1143000"/>
            <a:ext cx="6548438" cy="3867150"/>
            <a:chOff x="1428728" y="1142984"/>
            <a:chExt cx="6548462" cy="3867164"/>
          </a:xfrm>
        </p:grpSpPr>
        <p:sp>
          <p:nvSpPr>
            <p:cNvPr id="56323" name="TextBox 15"/>
            <p:cNvSpPr txBox="1">
              <a:spLocks noChangeArrowheads="1"/>
            </p:cNvSpPr>
            <p:nvPr/>
          </p:nvSpPr>
          <p:spPr bwMode="auto">
            <a:xfrm>
              <a:off x="1785917" y="3071804"/>
              <a:ext cx="1463680" cy="800103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tIns="61200" bIns="61200">
              <a:spAutoFit/>
            </a:bodyPr>
            <a:lstStyle/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检索</a:t>
              </a:r>
              <a:endParaRPr lang="en-US" altLang="ja-JP" sz="22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浏览</a:t>
              </a:r>
            </a:p>
          </p:txBody>
        </p:sp>
        <p:sp>
          <p:nvSpPr>
            <p:cNvPr id="56324" name="TextBox 16"/>
            <p:cNvSpPr txBox="1">
              <a:spLocks noChangeArrowheads="1"/>
            </p:cNvSpPr>
            <p:nvPr/>
          </p:nvSpPr>
          <p:spPr bwMode="auto">
            <a:xfrm>
              <a:off x="3643299" y="3071804"/>
              <a:ext cx="1714506" cy="1938344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C00000"/>
                  </a:solidFill>
                  <a:ea typeface="微软雅黑" pitchFamily="34" charset="-122"/>
                </a:rPr>
                <a:t>直接下载</a:t>
              </a:r>
              <a:endParaRPr lang="en-US" altLang="ja-JP" sz="2000" dirty="0">
                <a:solidFill>
                  <a:srgbClr val="C00000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ea typeface="微软雅黑" pitchFamily="34" charset="-122"/>
                </a:rPr>
                <a:t>原文传递</a:t>
              </a:r>
              <a:endParaRPr lang="en-US" altLang="zh-CN" sz="2000" dirty="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ja-JP" sz="2000" dirty="0">
                  <a:solidFill>
                    <a:schemeClr val="bg1"/>
                  </a:solidFill>
                  <a:ea typeface="微软雅黑" pitchFamily="34" charset="-122"/>
                </a:rPr>
                <a:t>DO</a:t>
              </a:r>
              <a:r>
                <a:rPr lang="en-US" altLang="zh-CN" sz="2000" dirty="0">
                  <a:solidFill>
                    <a:schemeClr val="bg1"/>
                  </a:solidFill>
                  <a:ea typeface="微软雅黑" pitchFamily="34" charset="-122"/>
                </a:rPr>
                <a:t>I</a:t>
              </a:r>
              <a:r>
                <a:rPr lang="zh-CN" altLang="en-US" sz="2000" dirty="0">
                  <a:solidFill>
                    <a:schemeClr val="bg1"/>
                  </a:solidFill>
                  <a:ea typeface="微软雅黑" pitchFamily="34" charset="-122"/>
                </a:rPr>
                <a:t>原文定位</a:t>
              </a:r>
              <a:endParaRPr lang="en-US" altLang="ja-JP" sz="2000" dirty="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ea typeface="微软雅黑" pitchFamily="34" charset="-122"/>
                </a:rPr>
                <a:t>原文链接</a:t>
              </a:r>
            </a:p>
          </p:txBody>
        </p:sp>
        <p:sp>
          <p:nvSpPr>
            <p:cNvPr id="56325" name="TextBox 17"/>
            <p:cNvSpPr txBox="1">
              <a:spLocks noChangeArrowheads="1"/>
            </p:cNvSpPr>
            <p:nvPr/>
          </p:nvSpPr>
          <p:spPr bwMode="auto">
            <a:xfrm>
              <a:off x="5786432" y="3071804"/>
              <a:ext cx="1643068" cy="554039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导出</a:t>
              </a:r>
            </a:p>
          </p:txBody>
        </p:sp>
        <p:grpSp>
          <p:nvGrpSpPr>
            <p:cNvPr id="56326" name="组合 8"/>
            <p:cNvGrpSpPr>
              <a:grpSpLocks/>
            </p:cNvGrpSpPr>
            <p:nvPr/>
          </p:nvGrpSpPr>
          <p:grpSpPr bwMode="auto">
            <a:xfrm>
              <a:off x="1428728" y="1142984"/>
              <a:ext cx="6548462" cy="2889256"/>
              <a:chOff x="2905092" y="1103282"/>
              <a:chExt cx="6548462" cy="2889256"/>
            </a:xfrm>
          </p:grpSpPr>
          <p:graphicFrame>
            <p:nvGraphicFramePr>
              <p:cNvPr id="10" name="图示 9"/>
              <p:cNvGraphicFramePr/>
              <p:nvPr/>
            </p:nvGraphicFramePr>
            <p:xfrm>
              <a:off x="2905092" y="1174720"/>
              <a:ext cx="6548462" cy="28178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1" name="矩形 10"/>
              <p:cNvSpPr/>
              <p:nvPr/>
            </p:nvSpPr>
            <p:spPr bwMode="auto">
              <a:xfrm>
                <a:off x="4476723" y="1103282"/>
                <a:ext cx="3279787" cy="5540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  </a:t>
                </a:r>
                <a:r>
                  <a:rPr lang="zh-CN" altLang="en-US" sz="3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知识发现过程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69847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581892" y="1311819"/>
            <a:ext cx="8922327" cy="171451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altLang="en-US" sz="280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期刊论文、学位论文、会议论文、中国专利、法律</a:t>
            </a:r>
            <a:endParaRPr lang="en-US" altLang="en-US" sz="2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altLang="en-US" sz="280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法规</a:t>
            </a:r>
            <a:r>
              <a:rPr alt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：</a:t>
            </a:r>
          </a:p>
        </p:txBody>
      </p:sp>
      <p:sp>
        <p:nvSpPr>
          <p:cNvPr id="57347" name="Text Placeholder 19"/>
          <p:cNvSpPr txBox="1">
            <a:spLocks/>
          </p:cNvSpPr>
          <p:nvPr/>
        </p:nvSpPr>
        <p:spPr bwMode="black">
          <a:xfrm>
            <a:off x="4643438" y="642938"/>
            <a:ext cx="4191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原文获取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直接下载</a:t>
            </a:r>
          </a:p>
        </p:txBody>
      </p:sp>
      <p:sp>
        <p:nvSpPr>
          <p:cNvPr id="6" name="矩形 5"/>
          <p:cNvSpPr/>
          <p:nvPr/>
        </p:nvSpPr>
        <p:spPr>
          <a:xfrm>
            <a:off x="1978819" y="3006725"/>
            <a:ext cx="360933" cy="350267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8384" y="3068960"/>
            <a:ext cx="504056" cy="288031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28384" y="4567535"/>
            <a:ext cx="504056" cy="229617"/>
          </a:xfrm>
          <a:prstGeom prst="rect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组合 10"/>
          <p:cNvGrpSpPr>
            <a:grpSpLocks/>
          </p:cNvGrpSpPr>
          <p:nvPr/>
        </p:nvGrpSpPr>
        <p:grpSpPr bwMode="auto">
          <a:xfrm>
            <a:off x="1428750" y="1143000"/>
            <a:ext cx="6548438" cy="3867150"/>
            <a:chOff x="1428728" y="1142984"/>
            <a:chExt cx="6548462" cy="3867164"/>
          </a:xfrm>
        </p:grpSpPr>
        <p:sp>
          <p:nvSpPr>
            <p:cNvPr id="58371" name="TextBox 11"/>
            <p:cNvSpPr txBox="1">
              <a:spLocks noChangeArrowheads="1"/>
            </p:cNvSpPr>
            <p:nvPr/>
          </p:nvSpPr>
          <p:spPr bwMode="auto">
            <a:xfrm>
              <a:off x="1785917" y="3071804"/>
              <a:ext cx="1463680" cy="800103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tIns="61200" bIns="61200">
              <a:spAutoFit/>
            </a:bodyPr>
            <a:lstStyle/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检索</a:t>
              </a:r>
              <a:endParaRPr lang="en-US" altLang="ja-JP" sz="22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浏览</a:t>
              </a:r>
            </a:p>
          </p:txBody>
        </p:sp>
        <p:sp>
          <p:nvSpPr>
            <p:cNvPr id="58372" name="TextBox 13"/>
            <p:cNvSpPr txBox="1">
              <a:spLocks noChangeArrowheads="1"/>
            </p:cNvSpPr>
            <p:nvPr/>
          </p:nvSpPr>
          <p:spPr bwMode="auto">
            <a:xfrm>
              <a:off x="5786432" y="3071804"/>
              <a:ext cx="1643068" cy="554039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导出</a:t>
              </a:r>
            </a:p>
          </p:txBody>
        </p:sp>
        <p:grpSp>
          <p:nvGrpSpPr>
            <p:cNvPr id="58373" name="组合 8"/>
            <p:cNvGrpSpPr>
              <a:grpSpLocks/>
            </p:cNvGrpSpPr>
            <p:nvPr/>
          </p:nvGrpSpPr>
          <p:grpSpPr bwMode="auto">
            <a:xfrm>
              <a:off x="1428728" y="1142984"/>
              <a:ext cx="6548462" cy="2857520"/>
              <a:chOff x="2905092" y="1103282"/>
              <a:chExt cx="6548462" cy="2857520"/>
            </a:xfrm>
          </p:grpSpPr>
          <p:graphicFrame>
            <p:nvGraphicFramePr>
              <p:cNvPr id="16" name="图示 15"/>
              <p:cNvGraphicFramePr/>
              <p:nvPr/>
            </p:nvGraphicFramePr>
            <p:xfrm>
              <a:off x="2905092" y="1142984"/>
              <a:ext cx="6548462" cy="28178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7" name="矩形 16"/>
              <p:cNvSpPr/>
              <p:nvPr/>
            </p:nvSpPr>
            <p:spPr bwMode="auto">
              <a:xfrm>
                <a:off x="4476723" y="1103282"/>
                <a:ext cx="3279787" cy="5540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  </a:t>
                </a:r>
                <a:r>
                  <a:rPr lang="zh-CN" altLang="en-US" sz="3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知识发现过程</a:t>
                </a:r>
              </a:p>
            </p:txBody>
          </p:sp>
        </p:grpSp>
        <p:sp>
          <p:nvSpPr>
            <p:cNvPr id="58374" name="TextBox 12"/>
            <p:cNvSpPr txBox="1">
              <a:spLocks noChangeArrowheads="1"/>
            </p:cNvSpPr>
            <p:nvPr/>
          </p:nvSpPr>
          <p:spPr bwMode="auto">
            <a:xfrm>
              <a:off x="3643299" y="3071804"/>
              <a:ext cx="1714506" cy="1938344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直接下载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rgbClr val="C00000"/>
                  </a:solidFill>
                  <a:ea typeface="微软雅黑" pitchFamily="34" charset="-122"/>
                </a:rPr>
                <a:t>原文传递</a:t>
              </a:r>
              <a:endParaRPr lang="en-US" altLang="zh-CN" sz="2000">
                <a:solidFill>
                  <a:srgbClr val="C00000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ja-JP" sz="2000">
                  <a:solidFill>
                    <a:schemeClr val="bg1"/>
                  </a:solidFill>
                  <a:ea typeface="微软雅黑" pitchFamily="34" charset="-122"/>
                </a:rPr>
                <a:t>DO</a:t>
              </a:r>
              <a:r>
                <a:rPr lang="en-US" altLang="zh-CN" sz="2000">
                  <a:solidFill>
                    <a:schemeClr val="bg1"/>
                  </a:solidFill>
                  <a:ea typeface="微软雅黑" pitchFamily="34" charset="-122"/>
                </a:rPr>
                <a:t>I</a:t>
              </a: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原文定位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原文链接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457200" y="908720"/>
            <a:ext cx="8229600" cy="5238898"/>
          </a:xfrm>
        </p:spPr>
        <p:txBody>
          <a:bodyPr/>
          <a:lstStyle/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中国学术期刊数据库（</a:t>
            </a:r>
            <a:r>
              <a:rPr lang="en-US" altLang="ja-JP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CSPD)</a:t>
            </a: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中国学位论文数据库（</a:t>
            </a:r>
            <a:r>
              <a:rPr lang="en-US" altLang="ja-JP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CDDB</a:t>
            </a: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ja-JP" sz="2000" b="1" dirty="0" smtClean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en-US" altLang="en-US" sz="2000" b="1" dirty="0" err="1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中国学术会议文献数据库</a:t>
            </a:r>
            <a:r>
              <a:rPr lang="en-US" altLang="zh-CN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(CCPD) </a:t>
            </a:r>
            <a:endParaRPr lang="zh-TW" altLang="en-US" sz="2000" b="1" dirty="0" smtClean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en-US" altLang="en-US" sz="2000" b="1" dirty="0" err="1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中外</a:t>
            </a: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标准数据库（</a:t>
            </a:r>
            <a:r>
              <a:rPr lang="en-US" altLang="ja-JP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WFSD</a:t>
            </a: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2000" b="1" dirty="0" smtClean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en-US" altLang="en-US" sz="2000" b="1" dirty="0" err="1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中外</a:t>
            </a: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专利数据库（</a:t>
            </a:r>
            <a:r>
              <a:rPr lang="en-US" altLang="ja-JP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WFPD</a:t>
            </a:r>
            <a:r>
              <a:rPr lang="zh-CN" altLang="en-US" sz="20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）          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中国科技成果数据库（</a:t>
            </a:r>
            <a:r>
              <a:rPr lang="en-US" altLang="ja-JP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CSTAD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ja-JP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TW" altLang="en-US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中国特种图书数据库（</a:t>
            </a:r>
            <a:r>
              <a:rPr lang="en-US" altLang="zh-TW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CSBD</a:t>
            </a:r>
            <a:r>
              <a:rPr lang="zh-TW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TW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中国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地方志</a:t>
            </a:r>
            <a:r>
              <a:rPr lang="zh-TW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数据库（</a:t>
            </a:r>
            <a:r>
              <a:rPr lang="en-US" altLang="zh-TW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CLGD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中国法律法规数据库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(CLRD)</a:t>
            </a:r>
            <a:endParaRPr lang="zh-TW" altLang="en-US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中国机构数据库（</a:t>
            </a:r>
            <a:r>
              <a:rPr lang="en-US" altLang="ja-JP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CEOD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ja-JP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TW" altLang="en-US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中国</a:t>
            </a:r>
            <a:r>
              <a:rPr lang="zh-TW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专家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数据库</a:t>
            </a:r>
            <a:r>
              <a:rPr lang="en-US" altLang="zh-CN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(CESD)</a:t>
            </a: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外文文献数据库</a:t>
            </a:r>
            <a:r>
              <a:rPr lang="en-US" altLang="ja-JP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(NSTL)</a:t>
            </a: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中外科技报告数据库</a:t>
            </a:r>
            <a:r>
              <a:rPr lang="en-US" altLang="ja-JP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(NSTL)</a:t>
            </a:r>
            <a:endParaRPr lang="zh-TW" altLang="en-US" sz="20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zh-CN" altLang="en-US" sz="20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中国学者博文索引库（</a:t>
            </a:r>
            <a:r>
              <a:rPr lang="en-US" altLang="ja-JP" sz="20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WFBID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ja-JP" sz="2000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TW" altLang="en-US" sz="2000" dirty="0" smtClean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OA</a:t>
            </a:r>
            <a:r>
              <a:rPr lang="zh-CN" altLang="en-US" sz="20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论文索引库</a:t>
            </a:r>
            <a:r>
              <a:rPr lang="en-US" altLang="ja-JP" sz="2000" b="1" dirty="0" smtClean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(OAPID)</a:t>
            </a:r>
          </a:p>
          <a:p>
            <a:pPr lvl="1" eaLnBrk="1" hangingPunct="1">
              <a:lnSpc>
                <a:spcPts val="2900"/>
              </a:lnSpc>
              <a:spcBef>
                <a:spcPct val="0"/>
              </a:spcBef>
            </a:pPr>
            <a:r>
              <a:rPr lang="en-US" altLang="ja-JP" sz="2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…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title"/>
          </p:nvPr>
        </p:nvSpPr>
        <p:spPr bwMode="black">
          <a:xfrm>
            <a:off x="457200" y="332656"/>
            <a:ext cx="8229600" cy="498475"/>
          </a:xfrm>
        </p:spPr>
        <p:txBody>
          <a:bodyPr lIns="0" tIns="0" rIns="0" bIns="0">
            <a:spAutoFit/>
          </a:bodyPr>
          <a:lstStyle/>
          <a:p>
            <a:pPr marL="384175" indent="-384175" eaLnBrk="1" latinLnBrk="1" hangingPunct="1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kumimoji="1" lang="zh-CN" altLang="en-US" sz="3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品质知识资源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609599" y="1226550"/>
            <a:ext cx="5022085" cy="121444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外文期刊和外文会议论文</a:t>
            </a:r>
            <a:r>
              <a:rPr alt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：</a:t>
            </a:r>
          </a:p>
        </p:txBody>
      </p:sp>
      <p:sp>
        <p:nvSpPr>
          <p:cNvPr id="59395" name="Text Placeholder 19"/>
          <p:cNvSpPr txBox="1">
            <a:spLocks/>
          </p:cNvSpPr>
          <p:nvPr/>
        </p:nvSpPr>
        <p:spPr bwMode="black">
          <a:xfrm>
            <a:off x="2339975" y="428625"/>
            <a:ext cx="63039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外文文献原文获取（一）</a:t>
            </a:r>
            <a:endParaRPr lang="en-US" altLang="zh-CN" sz="2800" dirty="0">
              <a:solidFill>
                <a:srgbClr val="0070C0"/>
              </a:solidFill>
              <a:ea typeface="微软雅黑" pitchFamily="34" charset="-122"/>
            </a:endParaRPr>
          </a:p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                </a:t>
            </a:r>
            <a:r>
              <a:rPr lang="en-US" altLang="zh-CN" sz="2800" dirty="0">
                <a:solidFill>
                  <a:srgbClr val="0070C0"/>
                </a:solidFill>
                <a:ea typeface="微软雅黑" pitchFamily="34" charset="-122"/>
              </a:rPr>
              <a:t>NSTL</a:t>
            </a: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原文传递服务</a:t>
            </a:r>
          </a:p>
        </p:txBody>
      </p:sp>
      <p:sp>
        <p:nvSpPr>
          <p:cNvPr id="59396" name="矩形 6"/>
          <p:cNvSpPr>
            <a:spLocks noChangeArrowheads="1"/>
          </p:cNvSpPr>
          <p:nvPr/>
        </p:nvSpPr>
        <p:spPr bwMode="auto">
          <a:xfrm>
            <a:off x="609600" y="2260600"/>
            <a:ext cx="7980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ea typeface="微软雅黑" pitchFamily="34" charset="-122"/>
              </a:rPr>
              <a:t>       </a:t>
            </a:r>
            <a:r>
              <a:rPr lang="zh-CN" altLang="en-US" sz="2400" dirty="0">
                <a:ea typeface="微软雅黑" pitchFamily="34" charset="-122"/>
              </a:rPr>
              <a:t>对于外文期刊和外文会议论文，可实现快速全文传递服务。这样结合万方本身的海量中文数据，就能够为用户提供便捷的</a:t>
            </a:r>
            <a:r>
              <a:rPr lang="zh-CN" altLang="ja-JP" sz="2400" dirty="0">
                <a:ea typeface="微软雅黑" pitchFamily="34" charset="-122"/>
              </a:rPr>
              <a:t>“</a:t>
            </a:r>
            <a:r>
              <a:rPr lang="zh-CN" altLang="en-US" sz="2400" dirty="0">
                <a:ea typeface="微软雅黑" pitchFamily="34" charset="-122"/>
              </a:rPr>
              <a:t>一站式</a:t>
            </a:r>
            <a:r>
              <a:rPr lang="zh-CN" altLang="ja-JP" sz="2400" dirty="0">
                <a:ea typeface="微软雅黑" pitchFamily="34" charset="-122"/>
              </a:rPr>
              <a:t>”</a:t>
            </a:r>
            <a:r>
              <a:rPr lang="zh-CN" altLang="en-US" sz="2400" dirty="0">
                <a:ea typeface="微软雅黑" pitchFamily="34" charset="-122"/>
              </a:rPr>
              <a:t>中西文综合信息服务。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276873"/>
            <a:ext cx="9143999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0" y="2780928"/>
            <a:ext cx="928687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0420" name="内容占位符 2"/>
          <p:cNvSpPr txBox="1">
            <a:spLocks/>
          </p:cNvSpPr>
          <p:nvPr/>
        </p:nvSpPr>
        <p:spPr bwMode="auto">
          <a:xfrm>
            <a:off x="601663" y="1562100"/>
            <a:ext cx="36433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6600"/>
                </a:solidFill>
                <a:ea typeface="微软雅黑" pitchFamily="34" charset="-122"/>
              </a:rPr>
              <a:t>第一步  检索外文文献</a:t>
            </a:r>
          </a:p>
        </p:txBody>
      </p:sp>
      <p:sp>
        <p:nvSpPr>
          <p:cNvPr id="60421" name="Text Placeholder 19"/>
          <p:cNvSpPr txBox="1">
            <a:spLocks/>
          </p:cNvSpPr>
          <p:nvPr/>
        </p:nvSpPr>
        <p:spPr bwMode="black">
          <a:xfrm>
            <a:off x="2800350" y="428625"/>
            <a:ext cx="58435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外文文献原文获取（一）</a:t>
            </a:r>
            <a:endParaRPr lang="en-US" altLang="zh-CN" sz="2800">
              <a:solidFill>
                <a:srgbClr val="0070C0"/>
              </a:solidFill>
              <a:ea typeface="微软雅黑" pitchFamily="34" charset="-122"/>
            </a:endParaRPr>
          </a:p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                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NSTL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原文传递服务</a:t>
            </a:r>
          </a:p>
        </p:txBody>
      </p:sp>
      <p:sp>
        <p:nvSpPr>
          <p:cNvPr id="8" name="矩形 7"/>
          <p:cNvSpPr/>
          <p:nvPr/>
        </p:nvSpPr>
        <p:spPr>
          <a:xfrm>
            <a:off x="1187624" y="2780928"/>
            <a:ext cx="7344816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7578"/>
            <a:ext cx="9143999" cy="41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884368" y="3717032"/>
            <a:ext cx="1080120" cy="357188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1444" name="内容占位符 2"/>
          <p:cNvSpPr txBox="1">
            <a:spLocks/>
          </p:cNvSpPr>
          <p:nvPr/>
        </p:nvSpPr>
        <p:spPr bwMode="auto">
          <a:xfrm>
            <a:off x="428625" y="1628775"/>
            <a:ext cx="42148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6600"/>
                </a:solidFill>
                <a:ea typeface="微软雅黑" pitchFamily="34" charset="-122"/>
              </a:rPr>
              <a:t>第二步   请求原文传递</a:t>
            </a:r>
          </a:p>
        </p:txBody>
      </p:sp>
      <p:sp>
        <p:nvSpPr>
          <p:cNvPr id="61445" name="Text Placeholder 19"/>
          <p:cNvSpPr txBox="1">
            <a:spLocks/>
          </p:cNvSpPr>
          <p:nvPr/>
        </p:nvSpPr>
        <p:spPr bwMode="black">
          <a:xfrm>
            <a:off x="2800350" y="428625"/>
            <a:ext cx="58435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外文文献原文获取（一）</a:t>
            </a:r>
            <a:endParaRPr lang="en-US" altLang="zh-CN" sz="2800">
              <a:solidFill>
                <a:srgbClr val="0070C0"/>
              </a:solidFill>
              <a:ea typeface="微软雅黑" pitchFamily="34" charset="-122"/>
            </a:endParaRPr>
          </a:p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                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NSTL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原文传递服务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内容占位符 2"/>
          <p:cNvSpPr txBox="1">
            <a:spLocks/>
          </p:cNvSpPr>
          <p:nvPr/>
        </p:nvSpPr>
        <p:spPr bwMode="auto">
          <a:xfrm>
            <a:off x="468313" y="1347788"/>
            <a:ext cx="72151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6600"/>
                </a:solidFill>
                <a:ea typeface="微软雅黑" pitchFamily="34" charset="-122"/>
              </a:rPr>
              <a:t>第三步   输入相关信息，提交原文传递请求</a:t>
            </a:r>
          </a:p>
        </p:txBody>
      </p:sp>
      <p:sp>
        <p:nvSpPr>
          <p:cNvPr id="62469" name="Text Placeholder 19"/>
          <p:cNvSpPr txBox="1">
            <a:spLocks/>
          </p:cNvSpPr>
          <p:nvPr/>
        </p:nvSpPr>
        <p:spPr bwMode="black">
          <a:xfrm>
            <a:off x="2800350" y="428625"/>
            <a:ext cx="58435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外文文献原文获取（一）</a:t>
            </a:r>
            <a:endParaRPr lang="en-US" altLang="zh-CN" sz="2800" dirty="0">
              <a:solidFill>
                <a:srgbClr val="0070C0"/>
              </a:solidFill>
              <a:ea typeface="微软雅黑" pitchFamily="34" charset="-122"/>
            </a:endParaRPr>
          </a:p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                </a:t>
            </a:r>
            <a:r>
              <a:rPr lang="en-US" altLang="zh-CN" sz="2800" dirty="0">
                <a:solidFill>
                  <a:srgbClr val="0070C0"/>
                </a:solidFill>
                <a:ea typeface="微软雅黑" pitchFamily="34" charset="-122"/>
              </a:rPr>
              <a:t>NSTL</a:t>
            </a: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原文传递服务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14264"/>
            <a:ext cx="6524625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195513" y="4224338"/>
            <a:ext cx="4464719" cy="5181326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9375 L 1.38889E-6 -0.4270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9375 L -1.38889E-6 -0.427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内容占位符 2"/>
          <p:cNvSpPr txBox="1">
            <a:spLocks/>
          </p:cNvSpPr>
          <p:nvPr/>
        </p:nvSpPr>
        <p:spPr bwMode="auto">
          <a:xfrm>
            <a:off x="642938" y="1714500"/>
            <a:ext cx="8001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6600"/>
                </a:solidFill>
                <a:ea typeface="微软雅黑" pitchFamily="34" charset="-122"/>
              </a:rPr>
              <a:t>第四步 </a:t>
            </a:r>
            <a:r>
              <a:rPr lang="en-US" altLang="zh-CN" sz="2800" dirty="0">
                <a:solidFill>
                  <a:srgbClr val="FF6600"/>
                </a:solidFill>
                <a:ea typeface="微软雅黑" pitchFamily="34" charset="-122"/>
              </a:rPr>
              <a:t>NSTL</a:t>
            </a:r>
            <a:r>
              <a:rPr lang="zh-CN" altLang="en-US" sz="2800" dirty="0">
                <a:solidFill>
                  <a:srgbClr val="FF6600"/>
                </a:solidFill>
                <a:ea typeface="微软雅黑" pitchFamily="34" charset="-122"/>
              </a:rPr>
              <a:t>将请求的文献发送至用户指定的邮箱，请求成功</a:t>
            </a:r>
            <a:r>
              <a:rPr lang="zh-CN" altLang="en-US" sz="2800" dirty="0" smtClean="0">
                <a:solidFill>
                  <a:srgbClr val="FF6600"/>
                </a:solidFill>
                <a:ea typeface="微软雅黑" pitchFamily="34" charset="-122"/>
              </a:rPr>
              <a:t>完成 ！</a:t>
            </a:r>
            <a:endParaRPr lang="zh-CN" altLang="en-US" sz="2800" dirty="0">
              <a:solidFill>
                <a:srgbClr val="FF6600"/>
              </a:solidFill>
              <a:ea typeface="微软雅黑" pitchFamily="34" charset="-122"/>
            </a:endParaRPr>
          </a:p>
        </p:txBody>
      </p:sp>
      <p:sp>
        <p:nvSpPr>
          <p:cNvPr id="63491" name="Text Placeholder 19"/>
          <p:cNvSpPr txBox="1">
            <a:spLocks/>
          </p:cNvSpPr>
          <p:nvPr/>
        </p:nvSpPr>
        <p:spPr bwMode="black">
          <a:xfrm>
            <a:off x="2800350" y="428625"/>
            <a:ext cx="58435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外文文献原文获取（一）</a:t>
            </a:r>
            <a:endParaRPr lang="en-US" altLang="zh-CN" sz="2800">
              <a:solidFill>
                <a:srgbClr val="0070C0"/>
              </a:solidFill>
              <a:ea typeface="微软雅黑" pitchFamily="34" charset="-122"/>
            </a:endParaRPr>
          </a:p>
          <a:p>
            <a:pPr marL="384175" indent="-384175">
              <a:lnSpc>
                <a:spcPct val="90000"/>
              </a:lnSpc>
              <a:spcBef>
                <a:spcPts val="700"/>
              </a:spcBef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                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NSTL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原文传递服务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组合 10"/>
          <p:cNvGrpSpPr>
            <a:grpSpLocks/>
          </p:cNvGrpSpPr>
          <p:nvPr/>
        </p:nvGrpSpPr>
        <p:grpSpPr bwMode="auto">
          <a:xfrm>
            <a:off x="1428750" y="1143000"/>
            <a:ext cx="6548438" cy="3867150"/>
            <a:chOff x="1428728" y="1142984"/>
            <a:chExt cx="6548462" cy="3867164"/>
          </a:xfrm>
        </p:grpSpPr>
        <p:sp>
          <p:nvSpPr>
            <p:cNvPr id="64515" name="TextBox 11"/>
            <p:cNvSpPr txBox="1">
              <a:spLocks noChangeArrowheads="1"/>
            </p:cNvSpPr>
            <p:nvPr/>
          </p:nvSpPr>
          <p:spPr bwMode="auto">
            <a:xfrm>
              <a:off x="1785917" y="3071804"/>
              <a:ext cx="1463680" cy="800103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tIns="61200" bIns="61200">
              <a:spAutoFit/>
            </a:bodyPr>
            <a:lstStyle/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检索</a:t>
              </a:r>
              <a:endParaRPr lang="en-US" altLang="ja-JP" sz="22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浏览</a:t>
              </a:r>
            </a:p>
          </p:txBody>
        </p:sp>
        <p:sp>
          <p:nvSpPr>
            <p:cNvPr id="64516" name="TextBox 12"/>
            <p:cNvSpPr txBox="1">
              <a:spLocks noChangeArrowheads="1"/>
            </p:cNvSpPr>
            <p:nvPr/>
          </p:nvSpPr>
          <p:spPr bwMode="auto">
            <a:xfrm>
              <a:off x="5786432" y="3071804"/>
              <a:ext cx="1643068" cy="554039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导出</a:t>
              </a:r>
            </a:p>
          </p:txBody>
        </p:sp>
        <p:grpSp>
          <p:nvGrpSpPr>
            <p:cNvPr id="64517" name="组合 8"/>
            <p:cNvGrpSpPr>
              <a:grpSpLocks/>
            </p:cNvGrpSpPr>
            <p:nvPr/>
          </p:nvGrpSpPr>
          <p:grpSpPr bwMode="auto">
            <a:xfrm>
              <a:off x="1428728" y="1142984"/>
              <a:ext cx="6548462" cy="2857520"/>
              <a:chOff x="2905092" y="1103282"/>
              <a:chExt cx="6548462" cy="2857520"/>
            </a:xfrm>
          </p:grpSpPr>
          <p:graphicFrame>
            <p:nvGraphicFramePr>
              <p:cNvPr id="16" name="图示 15"/>
              <p:cNvGraphicFramePr/>
              <p:nvPr/>
            </p:nvGraphicFramePr>
            <p:xfrm>
              <a:off x="2905092" y="1142984"/>
              <a:ext cx="6548462" cy="28178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7" name="矩形 16"/>
              <p:cNvSpPr/>
              <p:nvPr/>
            </p:nvSpPr>
            <p:spPr bwMode="auto">
              <a:xfrm>
                <a:off x="4476723" y="1103282"/>
                <a:ext cx="3279787" cy="5540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  </a:t>
                </a:r>
                <a:r>
                  <a:rPr lang="zh-CN" altLang="en-US" sz="3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知识发现过程</a:t>
                </a:r>
              </a:p>
            </p:txBody>
          </p:sp>
        </p:grpSp>
        <p:sp>
          <p:nvSpPr>
            <p:cNvPr id="64518" name="TextBox 14"/>
            <p:cNvSpPr txBox="1">
              <a:spLocks noChangeArrowheads="1"/>
            </p:cNvSpPr>
            <p:nvPr/>
          </p:nvSpPr>
          <p:spPr bwMode="auto">
            <a:xfrm>
              <a:off x="3643299" y="3071804"/>
              <a:ext cx="1714506" cy="1938344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直接下载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原文传递</a:t>
              </a:r>
              <a:endParaRPr lang="en-US" altLang="zh-CN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ja-JP" sz="2000">
                  <a:solidFill>
                    <a:srgbClr val="C00000"/>
                  </a:solidFill>
                  <a:ea typeface="微软雅黑" pitchFamily="34" charset="-122"/>
                </a:rPr>
                <a:t>DO</a:t>
              </a:r>
              <a:r>
                <a:rPr lang="en-US" altLang="zh-CN" sz="2000">
                  <a:solidFill>
                    <a:srgbClr val="C00000"/>
                  </a:solidFill>
                  <a:ea typeface="微软雅黑" pitchFamily="34" charset="-122"/>
                </a:rPr>
                <a:t>I</a:t>
              </a:r>
              <a:r>
                <a:rPr lang="zh-CN" altLang="en-US" sz="2000">
                  <a:solidFill>
                    <a:srgbClr val="C00000"/>
                  </a:solidFill>
                  <a:ea typeface="微软雅黑" pitchFamily="34" charset="-122"/>
                </a:rPr>
                <a:t>原文定位</a:t>
              </a:r>
              <a:endParaRPr lang="en-US" altLang="ja-JP" sz="2000">
                <a:solidFill>
                  <a:srgbClr val="C00000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原文链接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713" y="2028825"/>
            <a:ext cx="67897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Placeholder 19"/>
          <p:cNvSpPr txBox="1">
            <a:spLocks/>
          </p:cNvSpPr>
          <p:nvPr/>
        </p:nvSpPr>
        <p:spPr bwMode="black">
          <a:xfrm>
            <a:off x="3708400" y="115888"/>
            <a:ext cx="52562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外文文献原文获取（二）                                     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DOI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原文定位</a:t>
            </a:r>
          </a:p>
        </p:txBody>
      </p:sp>
      <p:sp>
        <p:nvSpPr>
          <p:cNvPr id="4" name="矩形 3"/>
          <p:cNvSpPr/>
          <p:nvPr/>
        </p:nvSpPr>
        <p:spPr>
          <a:xfrm>
            <a:off x="1403350" y="2924175"/>
            <a:ext cx="2143125" cy="428625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组合 3"/>
          <p:cNvGrpSpPr>
            <a:grpSpLocks/>
          </p:cNvGrpSpPr>
          <p:nvPr/>
        </p:nvGrpSpPr>
        <p:grpSpPr bwMode="auto">
          <a:xfrm>
            <a:off x="1428750" y="1143000"/>
            <a:ext cx="6548438" cy="3867150"/>
            <a:chOff x="1428707" y="1142984"/>
            <a:chExt cx="6548462" cy="3867164"/>
          </a:xfrm>
        </p:grpSpPr>
        <p:sp>
          <p:nvSpPr>
            <p:cNvPr id="66563" name="TextBox 4"/>
            <p:cNvSpPr txBox="1">
              <a:spLocks noChangeArrowheads="1"/>
            </p:cNvSpPr>
            <p:nvPr/>
          </p:nvSpPr>
          <p:spPr bwMode="auto">
            <a:xfrm>
              <a:off x="1785896" y="3071804"/>
              <a:ext cx="1463680" cy="800103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tIns="61200" bIns="61200">
              <a:spAutoFit/>
            </a:bodyPr>
            <a:lstStyle/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检索</a:t>
              </a:r>
              <a:endParaRPr lang="en-US" altLang="ja-JP" sz="22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浏览</a:t>
              </a:r>
            </a:p>
          </p:txBody>
        </p:sp>
        <p:grpSp>
          <p:nvGrpSpPr>
            <p:cNvPr id="66564" name="组合 8"/>
            <p:cNvGrpSpPr>
              <a:grpSpLocks/>
            </p:cNvGrpSpPr>
            <p:nvPr/>
          </p:nvGrpSpPr>
          <p:grpSpPr bwMode="auto">
            <a:xfrm>
              <a:off x="1428707" y="1142984"/>
              <a:ext cx="6548462" cy="2857514"/>
              <a:chOff x="2905071" y="1103282"/>
              <a:chExt cx="6548462" cy="2857514"/>
            </a:xfrm>
          </p:grpSpPr>
          <p:graphicFrame>
            <p:nvGraphicFramePr>
              <p:cNvPr id="9" name="图示 8"/>
              <p:cNvGraphicFramePr/>
              <p:nvPr/>
            </p:nvGraphicFramePr>
            <p:xfrm>
              <a:off x="2905071" y="1142978"/>
              <a:ext cx="6548462" cy="28178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0" name="矩形 9"/>
              <p:cNvSpPr/>
              <p:nvPr/>
            </p:nvSpPr>
            <p:spPr bwMode="auto">
              <a:xfrm>
                <a:off x="4476702" y="1103282"/>
                <a:ext cx="3279787" cy="5540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  </a:t>
                </a:r>
                <a:r>
                  <a:rPr lang="zh-CN" altLang="en-US" sz="3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知识发现过程</a:t>
                </a:r>
              </a:p>
            </p:txBody>
          </p:sp>
        </p:grpSp>
        <p:sp>
          <p:nvSpPr>
            <p:cNvPr id="66565" name="TextBox 7"/>
            <p:cNvSpPr txBox="1">
              <a:spLocks noChangeArrowheads="1"/>
            </p:cNvSpPr>
            <p:nvPr/>
          </p:nvSpPr>
          <p:spPr bwMode="auto">
            <a:xfrm>
              <a:off x="3643278" y="3071804"/>
              <a:ext cx="1714506" cy="1938344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直接下载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原文传递</a:t>
              </a:r>
              <a:endParaRPr lang="en-US" altLang="zh-CN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ja-JP" sz="2000">
                  <a:solidFill>
                    <a:schemeClr val="bg1"/>
                  </a:solidFill>
                  <a:ea typeface="微软雅黑" pitchFamily="34" charset="-122"/>
                </a:rPr>
                <a:t>DO</a:t>
              </a:r>
              <a:r>
                <a:rPr lang="en-US" altLang="zh-CN" sz="2000">
                  <a:solidFill>
                    <a:schemeClr val="bg1"/>
                  </a:solidFill>
                  <a:ea typeface="微软雅黑" pitchFamily="34" charset="-122"/>
                </a:rPr>
                <a:t>I</a:t>
              </a: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原文定位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rgbClr val="C00000"/>
                  </a:solidFill>
                  <a:ea typeface="微软雅黑" pitchFamily="34" charset="-122"/>
                </a:rPr>
                <a:t>原文链接</a:t>
              </a:r>
            </a:p>
          </p:txBody>
        </p:sp>
        <p:sp>
          <p:nvSpPr>
            <p:cNvPr id="66566" name="TextBox 5"/>
            <p:cNvSpPr txBox="1">
              <a:spLocks noChangeArrowheads="1"/>
            </p:cNvSpPr>
            <p:nvPr/>
          </p:nvSpPr>
          <p:spPr bwMode="auto">
            <a:xfrm>
              <a:off x="5786411" y="3071804"/>
              <a:ext cx="1643068" cy="554039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导出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Placeholder 19"/>
          <p:cNvSpPr txBox="1">
            <a:spLocks/>
          </p:cNvSpPr>
          <p:nvPr/>
        </p:nvSpPr>
        <p:spPr bwMode="black">
          <a:xfrm>
            <a:off x="4000500" y="285750"/>
            <a:ext cx="41433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原文获取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原文链接</a:t>
            </a:r>
            <a:endParaRPr lang="zh-CN" altLang="zh-CN" sz="2800">
              <a:solidFill>
                <a:srgbClr val="0070C0"/>
              </a:solidFill>
              <a:ea typeface="微软雅黑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640775" y="698137"/>
            <a:ext cx="6112249" cy="1214443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外国专利、</a:t>
            </a:r>
            <a:r>
              <a:rPr lang="en-US" altLang="zh-CN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OA</a:t>
            </a:r>
            <a:r>
              <a:rPr lang="zh-CN" alt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期刊论文、学者博文</a:t>
            </a:r>
            <a:r>
              <a:rPr alt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微软雅黑" pitchFamily="34" charset="-122"/>
              </a:rPr>
              <a:t>：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1512888"/>
            <a:ext cx="26431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3071813" y="3643313"/>
            <a:ext cx="1285875" cy="357187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3" y="1304925"/>
            <a:ext cx="6853237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690563" y="4292600"/>
            <a:ext cx="1285875" cy="357188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3" y="1304925"/>
            <a:ext cx="6977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300788" y="5949950"/>
            <a:ext cx="1079500" cy="503238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7613" y="735013"/>
            <a:ext cx="64865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内容占位符 2"/>
          <p:cNvSpPr txBox="1">
            <a:spLocks/>
          </p:cNvSpPr>
          <p:nvPr/>
        </p:nvSpPr>
        <p:spPr bwMode="auto">
          <a:xfrm>
            <a:off x="142875" y="1547813"/>
            <a:ext cx="86868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4175" indent="-384175" eaLnBrk="0" hangingPunct="0">
              <a:lnSpc>
                <a:spcPct val="90000"/>
              </a:lnSpc>
              <a:spcBef>
                <a:spcPts val="700"/>
              </a:spcBef>
            </a:pPr>
            <a:r>
              <a:rPr lang="zh-CN" altLang="en-US" sz="2800">
                <a:solidFill>
                  <a:srgbClr val="B3B3B3"/>
                </a:solidFill>
                <a:latin typeface="隶书" pitchFamily="49" charset="-122"/>
                <a:ea typeface="黑体" pitchFamily="49" charset="-122"/>
              </a:rPr>
              <a:t>   </a:t>
            </a:r>
            <a:r>
              <a:rPr lang="zh-CN" altLang="en-US" sz="2800">
                <a:solidFill>
                  <a:srgbClr val="FFC000"/>
                </a:solidFill>
                <a:ea typeface="微软雅黑" pitchFamily="34" charset="-122"/>
              </a:rPr>
              <a:t>以下组织为万方数据知识服务平台提供</a:t>
            </a:r>
            <a:r>
              <a:rPr lang="en-US" altLang="zh-CN" sz="2800">
                <a:solidFill>
                  <a:srgbClr val="FFC000"/>
                </a:solidFill>
                <a:ea typeface="微软雅黑" pitchFamily="34" charset="-122"/>
              </a:rPr>
              <a:t>OpenAccess</a:t>
            </a:r>
            <a:r>
              <a:rPr lang="zh-CN" altLang="en-US" sz="2800">
                <a:solidFill>
                  <a:srgbClr val="FFC000"/>
                </a:solidFill>
                <a:ea typeface="微软雅黑" pitchFamily="34" charset="-122"/>
              </a:rPr>
              <a:t>期刊论文链接</a:t>
            </a:r>
            <a:endParaRPr lang="en-US" altLang="zh-CN" sz="2800">
              <a:solidFill>
                <a:srgbClr val="FFC000"/>
              </a:solidFill>
              <a:ea typeface="微软雅黑" pitchFamily="34" charset="-122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2268538" y="2746375"/>
            <a:ext cx="630713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zh-CN" sz="2000">
                <a:solidFill>
                  <a:schemeClr val="accent1"/>
                </a:solidFill>
                <a:latin typeface="隶书" pitchFamily="49" charset="-122"/>
                <a:ea typeface="隶书" pitchFamily="49" charset="-122"/>
              </a:rPr>
              <a:t>    </a:t>
            </a:r>
            <a:r>
              <a:rPr lang="zh-CN" altLang="en-US" sz="2000">
                <a:solidFill>
                  <a:schemeClr val="accent1"/>
                </a:solidFill>
                <a:ea typeface="微软雅黑" pitchFamily="34" charset="-122"/>
              </a:rPr>
              <a:t>一个收集物理学、数学、计算机科学与生物学论文预印本的网站</a:t>
            </a:r>
            <a:endParaRPr lang="en-US" altLang="zh-CN" sz="2000">
              <a:solidFill>
                <a:schemeClr val="accent1"/>
              </a:solidFill>
              <a:ea typeface="微软雅黑" pitchFamily="34" charset="-122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2246313" y="3744913"/>
            <a:ext cx="64293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zh-CN" sz="2000">
                <a:solidFill>
                  <a:schemeClr val="accent1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000">
                <a:solidFill>
                  <a:schemeClr val="accent1"/>
                </a:solidFill>
                <a:ea typeface="微软雅黑" pitchFamily="34" charset="-122"/>
              </a:rPr>
              <a:t>免费的学术性研究型期刊目录</a:t>
            </a:r>
            <a:endParaRPr lang="en-US" altLang="zh-CN" sz="2000">
              <a:solidFill>
                <a:schemeClr val="accent1"/>
              </a:solidFill>
              <a:ea typeface="微软雅黑" pitchFamily="34" charset="-122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2535238" y="4581525"/>
            <a:ext cx="64293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zh-CN" altLang="en-US" sz="2000">
                <a:solidFill>
                  <a:schemeClr val="accent1"/>
                </a:solidFill>
                <a:ea typeface="微软雅黑" pitchFamily="34" charset="-122"/>
              </a:rPr>
              <a:t>主要收录医学、生物学期刊论文</a:t>
            </a:r>
            <a:endParaRPr lang="en-US" altLang="zh-CN" sz="2000">
              <a:solidFill>
                <a:schemeClr val="accent1"/>
              </a:solidFill>
              <a:ea typeface="微软雅黑" pitchFamily="34" charset="-122"/>
            </a:endParaRPr>
          </a:p>
        </p:txBody>
      </p:sp>
      <p:sp>
        <p:nvSpPr>
          <p:cNvPr id="68614" name="Text Placeholder 19"/>
          <p:cNvSpPr txBox="1">
            <a:spLocks/>
          </p:cNvSpPr>
          <p:nvPr/>
        </p:nvSpPr>
        <p:spPr bwMode="black">
          <a:xfrm>
            <a:off x="4095750" y="496888"/>
            <a:ext cx="440531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原文获取</a:t>
            </a:r>
            <a:r>
              <a:rPr lang="en-US" altLang="zh-CN" sz="2800">
                <a:solidFill>
                  <a:srgbClr val="0070C0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0070C0"/>
                </a:solidFill>
                <a:ea typeface="微软雅黑" pitchFamily="34" charset="-122"/>
              </a:rPr>
              <a:t>原文链接</a:t>
            </a:r>
            <a:endParaRPr lang="zh-CN" altLang="zh-CN" sz="2800">
              <a:solidFill>
                <a:srgbClr val="0070C0"/>
              </a:solidFill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883" y="5491163"/>
            <a:ext cx="2063133" cy="584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/>
              <a:t>SRP</a:t>
            </a:r>
            <a:endParaRPr lang="zh-CN" altLang="en-US" sz="32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2411413" y="5407025"/>
            <a:ext cx="62103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zh-CN" altLang="zh-CN" sz="2000">
                <a:solidFill>
                  <a:schemeClr val="accent1"/>
                </a:solidFill>
                <a:ea typeface="微软雅黑" pitchFamily="34" charset="-122"/>
              </a:rPr>
              <a:t>十多种英文国际期刊，覆盖的领域有：通讯与网络、电磁分析、水资源保护、生物医学、医疗、计算机及管理等</a:t>
            </a:r>
            <a:endParaRPr lang="en-US" altLang="zh-CN" sz="2000">
              <a:solidFill>
                <a:schemeClr val="accent1"/>
              </a:solidFill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" y="2765425"/>
            <a:ext cx="2128292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chemeClr val="bg1"/>
                </a:solidFill>
              </a:rPr>
              <a:t>arXiv.org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883" y="3708733"/>
            <a:ext cx="2051909" cy="584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/>
              <a:t>DOAJ</a:t>
            </a:r>
            <a:endParaRPr lang="zh-CN" alt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829" y="4630099"/>
            <a:ext cx="2058963" cy="584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/>
              <a:t>PubMed</a:t>
            </a:r>
            <a:endParaRPr lang="zh-CN" alt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gray">
          <a:xfrm>
            <a:off x="2843808" y="1412776"/>
            <a:ext cx="5072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2800" kern="0" dirty="0">
                <a:solidFill>
                  <a:srgbClr val="002060"/>
                </a:solidFill>
                <a:ea typeface="微软雅黑" pitchFamily="34" charset="-122"/>
                <a:cs typeface="+mj-cs"/>
              </a:rPr>
              <a:t>知识服务平台的重要组成部分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2938" y="2614613"/>
            <a:ext cx="1643062" cy="792162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r>
              <a:rPr lang="zh-CN" altLang="en-US" sz="2800">
                <a:solidFill>
                  <a:schemeClr val="bg1"/>
                </a:solidFill>
                <a:ea typeface="微软雅黑" pitchFamily="34" charset="-122"/>
              </a:rPr>
              <a:t>收录范围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66988" y="2644775"/>
            <a:ext cx="5583237" cy="792163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硕士、博士、博士后及同等学历</a:t>
            </a:r>
            <a:endParaRPr lang="zh-CN" altLang="en-US" sz="1600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71500" y="3660775"/>
            <a:ext cx="1643063" cy="792163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ea typeface="微软雅黑" pitchFamily="34" charset="-122"/>
              </a:rPr>
              <a:t>合作单位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66988" y="3689350"/>
            <a:ext cx="5583237" cy="793750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国内</a:t>
            </a:r>
            <a:r>
              <a:rPr lang="en-US" altLang="zh-CN" sz="2800" dirty="0" smtClean="0">
                <a:solidFill>
                  <a:srgbClr val="000000"/>
                </a:solidFill>
                <a:ea typeface="微软雅黑" pitchFamily="34" charset="-122"/>
              </a:rPr>
              <a:t>600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余家学位授予单位</a:t>
            </a:r>
            <a:endParaRPr lang="zh-CN" altLang="en-US" sz="1600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00063" y="4781550"/>
            <a:ext cx="1643062" cy="792163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ea typeface="微软雅黑" pitchFamily="34" charset="-122"/>
              </a:rPr>
              <a:t>收录数量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566988" y="4810125"/>
            <a:ext cx="5583237" cy="793750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全文</a:t>
            </a:r>
            <a:r>
              <a:rPr lang="en-US" altLang="zh-CN" sz="2800" dirty="0" smtClean="0">
                <a:solidFill>
                  <a:srgbClr val="000000"/>
                </a:solidFill>
                <a:ea typeface="微软雅黑" pitchFamily="34" charset="-122"/>
              </a:rPr>
              <a:t>237</a:t>
            </a: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万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余篇，</a:t>
            </a: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文献约</a:t>
            </a:r>
            <a:r>
              <a:rPr lang="en-US" altLang="zh-CN" sz="2800" dirty="0" smtClean="0">
                <a:solidFill>
                  <a:srgbClr val="000000"/>
                </a:solidFill>
                <a:ea typeface="微软雅黑" pitchFamily="34" charset="-122"/>
              </a:rPr>
              <a:t>333</a:t>
            </a: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万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条</a:t>
            </a:r>
            <a:endParaRPr lang="zh-CN" altLang="en-US" sz="1600" dirty="0"/>
          </a:p>
        </p:txBody>
      </p:sp>
      <p:sp>
        <p:nvSpPr>
          <p:cNvPr id="22537" name="AutoShape 8"/>
          <p:cNvSpPr>
            <a:spLocks noChangeArrowheads="1"/>
          </p:cNvSpPr>
          <p:nvPr/>
        </p:nvSpPr>
        <p:spPr bwMode="auto">
          <a:xfrm>
            <a:off x="180975" y="2109788"/>
            <a:ext cx="8748713" cy="42481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4" name="Text Placeholder 19"/>
          <p:cNvSpPr>
            <a:spLocks noGrp="1"/>
          </p:cNvSpPr>
          <p:nvPr>
            <p:ph type="title"/>
          </p:nvPr>
        </p:nvSpPr>
        <p:spPr bwMode="black">
          <a:xfrm>
            <a:off x="457200" y="596900"/>
            <a:ext cx="8229600" cy="498475"/>
          </a:xfrm>
        </p:spPr>
        <p:txBody>
          <a:bodyPr lIns="0" tIns="0" rIns="0" bIns="0">
            <a:spAutoFit/>
          </a:bodyPr>
          <a:lstStyle/>
          <a:p>
            <a:pPr marL="384175" indent="-384175" eaLnBrk="1" latinLnBrk="1" hangingPunct="1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kumimoji="1" lang="zh-CN" altLang="en-US" sz="36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学位论文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组合 8"/>
          <p:cNvGrpSpPr>
            <a:grpSpLocks/>
          </p:cNvGrpSpPr>
          <p:nvPr/>
        </p:nvGrpSpPr>
        <p:grpSpPr bwMode="auto">
          <a:xfrm>
            <a:off x="1595438" y="1143000"/>
            <a:ext cx="6548437" cy="3867150"/>
            <a:chOff x="1381113" y="1142984"/>
            <a:chExt cx="6548462" cy="3867164"/>
          </a:xfrm>
        </p:grpSpPr>
        <p:sp>
          <p:nvSpPr>
            <p:cNvPr id="69636" name="TextBox 9"/>
            <p:cNvSpPr txBox="1">
              <a:spLocks noChangeArrowheads="1"/>
            </p:cNvSpPr>
            <p:nvPr/>
          </p:nvSpPr>
          <p:spPr bwMode="auto">
            <a:xfrm>
              <a:off x="1785927" y="3071804"/>
              <a:ext cx="1463681" cy="800103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 tIns="61200" bIns="61200">
              <a:spAutoFit/>
            </a:bodyPr>
            <a:lstStyle/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检索</a:t>
              </a:r>
              <a:endParaRPr lang="en-US" altLang="ja-JP" sz="22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/>
              <a:r>
                <a:rPr lang="zh-CN" altLang="en-US" sz="2200">
                  <a:solidFill>
                    <a:schemeClr val="bg1"/>
                  </a:solidFill>
                  <a:ea typeface="微软雅黑" pitchFamily="34" charset="-122"/>
                </a:rPr>
                <a:t>浏览</a:t>
              </a:r>
            </a:p>
          </p:txBody>
        </p:sp>
        <p:grpSp>
          <p:nvGrpSpPr>
            <p:cNvPr id="69637" name="组合 8"/>
            <p:cNvGrpSpPr>
              <a:grpSpLocks/>
            </p:cNvGrpSpPr>
            <p:nvPr/>
          </p:nvGrpSpPr>
          <p:grpSpPr bwMode="auto">
            <a:xfrm>
              <a:off x="1381113" y="1142984"/>
              <a:ext cx="6548462" cy="2857520"/>
              <a:chOff x="2857477" y="1103282"/>
              <a:chExt cx="6548462" cy="2857520"/>
            </a:xfrm>
          </p:grpSpPr>
          <p:graphicFrame>
            <p:nvGraphicFramePr>
              <p:cNvPr id="14" name="图示 13"/>
              <p:cNvGraphicFramePr/>
              <p:nvPr/>
            </p:nvGraphicFramePr>
            <p:xfrm>
              <a:off x="2857477" y="1142984"/>
              <a:ext cx="6548462" cy="28178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5" name="矩形 14"/>
              <p:cNvSpPr/>
              <p:nvPr/>
            </p:nvSpPr>
            <p:spPr bwMode="auto">
              <a:xfrm>
                <a:off x="4476733" y="1103282"/>
                <a:ext cx="3279788" cy="5540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  </a:t>
                </a:r>
                <a:r>
                  <a:rPr lang="zh-CN" altLang="en-US" sz="3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知识发现过程</a:t>
                </a:r>
              </a:p>
            </p:txBody>
          </p:sp>
        </p:grpSp>
        <p:sp>
          <p:nvSpPr>
            <p:cNvPr id="69638" name="TextBox 12"/>
            <p:cNvSpPr txBox="1">
              <a:spLocks noChangeArrowheads="1"/>
            </p:cNvSpPr>
            <p:nvPr/>
          </p:nvSpPr>
          <p:spPr bwMode="auto">
            <a:xfrm>
              <a:off x="3643309" y="3071804"/>
              <a:ext cx="1714507" cy="1938344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直接下载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原文传递</a:t>
              </a:r>
              <a:endParaRPr lang="en-US" altLang="zh-CN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ja-JP" sz="2000">
                  <a:solidFill>
                    <a:schemeClr val="bg1"/>
                  </a:solidFill>
                  <a:ea typeface="微软雅黑" pitchFamily="34" charset="-122"/>
                </a:rPr>
                <a:t>DO</a:t>
              </a:r>
              <a:r>
                <a:rPr lang="en-US" altLang="zh-CN" sz="2000">
                  <a:solidFill>
                    <a:schemeClr val="bg1"/>
                  </a:solidFill>
                  <a:ea typeface="微软雅黑" pitchFamily="34" charset="-122"/>
                </a:rPr>
                <a:t>I</a:t>
              </a: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原文定位</a:t>
              </a:r>
              <a:endParaRPr lang="en-US" altLang="ja-JP" sz="2000">
                <a:solidFill>
                  <a:schemeClr val="bg1"/>
                </a:solidFill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原文链接</a:t>
              </a:r>
            </a:p>
          </p:txBody>
        </p:sp>
        <p:sp>
          <p:nvSpPr>
            <p:cNvPr id="69639" name="TextBox 10"/>
            <p:cNvSpPr txBox="1">
              <a:spLocks noChangeArrowheads="1"/>
            </p:cNvSpPr>
            <p:nvPr/>
          </p:nvSpPr>
          <p:spPr bwMode="auto">
            <a:xfrm>
              <a:off x="5786442" y="3071804"/>
              <a:ext cx="1643069" cy="500064"/>
            </a:xfrm>
            <a:prstGeom prst="rect">
              <a:avLst/>
            </a:prstGeom>
            <a:gradFill rotWithShape="1">
              <a:gsLst>
                <a:gs pos="0">
                  <a:srgbClr val="00C3FF">
                    <a:alpha val="39998"/>
                  </a:srgbClr>
                </a:gs>
                <a:gs pos="45000">
                  <a:srgbClr val="00A6F1">
                    <a:alpha val="39998"/>
                  </a:srgbClr>
                </a:gs>
                <a:gs pos="100000">
                  <a:srgbClr val="008CCC">
                    <a:alpha val="39998"/>
                  </a:srgbClr>
                </a:gs>
              </a:gsLst>
              <a:lin ang="5400000"/>
            </a:gradFill>
            <a:ln w="6350" cap="rnd">
              <a:noFill/>
              <a:miter lim="800000"/>
              <a:headEnd/>
              <a:tailEnd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rgbClr val="C00000"/>
                  </a:solidFill>
                  <a:ea typeface="微软雅黑" pitchFamily="34" charset="-122"/>
                </a:rPr>
                <a:t>导出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70613" y="3714750"/>
            <a:ext cx="27416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C00000"/>
                </a:solidFill>
                <a:latin typeface="+mn-ea"/>
                <a:ea typeface="+mn-ea"/>
              </a:rPr>
              <a:t>多种格式导出</a:t>
            </a:r>
            <a:endParaRPr lang="en-US" altLang="zh-CN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defRPr/>
            </a:pPr>
            <a:r>
              <a:rPr lang="zh-CN" altLang="en-US" dirty="0">
                <a:solidFill>
                  <a:srgbClr val="C00000"/>
                </a:solidFill>
                <a:latin typeface="+mn-ea"/>
                <a:ea typeface="+mn-ea"/>
              </a:rPr>
              <a:t>与个人文献管理工具集成</a:t>
            </a:r>
          </a:p>
          <a:p>
            <a:pPr>
              <a:defRPr/>
            </a:pPr>
            <a:endParaRPr lang="zh-CN" altLang="en-US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0768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2714612" y="285728"/>
            <a:ext cx="6183701" cy="995507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管理使用</a:t>
            </a:r>
            <a:r>
              <a:rPr lang="en-US" altLang="zh-CN" sz="2800" dirty="0">
                <a:solidFill>
                  <a:srgbClr val="0070C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导出、保存为多种格式</a:t>
            </a:r>
            <a:endParaRPr lang="en-US" altLang="en-US" sz="2800" dirty="0">
              <a:solidFill>
                <a:srgbClr val="0070C0"/>
              </a:solidFill>
              <a:ea typeface="微软雅黑" pitchFamily="34" charset="-122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228184" y="3933056"/>
            <a:ext cx="1595437" cy="879475"/>
          </a:xfrm>
          <a:prstGeom prst="wedgeRectCallout">
            <a:avLst>
              <a:gd name="adj1" fmla="val 86525"/>
              <a:gd name="adj2" fmla="val -7927"/>
            </a:avLst>
          </a:prstGeom>
          <a:gradFill rotWithShape="1">
            <a:gsLst>
              <a:gs pos="0">
                <a:srgbClr val="FFD600"/>
              </a:gs>
              <a:gs pos="45000">
                <a:srgbClr val="FFB700"/>
              </a:gs>
              <a:gs pos="100000">
                <a:srgbClr val="D99A00"/>
              </a:gs>
            </a:gsLst>
            <a:lin ang="5400000"/>
          </a:gradFill>
          <a:ln w="6350" cap="rnd">
            <a:solidFill>
              <a:srgbClr val="FFBF00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 lIns="36000" tIns="0" rIns="36000" bIns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333300"/>
                </a:solidFill>
                <a:ea typeface="微软雅黑" pitchFamily="34" charset="-122"/>
              </a:rPr>
              <a:t>将该文献加入到导出列表</a:t>
            </a:r>
          </a:p>
        </p:txBody>
      </p:sp>
      <p:sp>
        <p:nvSpPr>
          <p:cNvPr id="8" name="矩形 7"/>
          <p:cNvSpPr/>
          <p:nvPr/>
        </p:nvSpPr>
        <p:spPr>
          <a:xfrm>
            <a:off x="8388424" y="4077072"/>
            <a:ext cx="504056" cy="432048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085184"/>
            <a:ext cx="648072" cy="122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539" y="1090761"/>
            <a:ext cx="8543925" cy="536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2714612" y="-24"/>
            <a:ext cx="6183701" cy="995507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管理使用</a:t>
            </a:r>
            <a:r>
              <a:rPr lang="en-US" altLang="zh-CN" sz="2800" dirty="0">
                <a:solidFill>
                  <a:srgbClr val="0070C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0070C0"/>
                </a:solidFill>
                <a:ea typeface="微软雅黑" pitchFamily="34" charset="-122"/>
              </a:rPr>
              <a:t>导出、保存为多种格式</a:t>
            </a:r>
            <a:endParaRPr lang="en-US" altLang="en-US" sz="2800" dirty="0">
              <a:solidFill>
                <a:srgbClr val="0070C0"/>
              </a:solidFill>
              <a:ea typeface="微软雅黑" pitchFamily="34" charset="-122"/>
            </a:endParaRPr>
          </a:p>
        </p:txBody>
      </p:sp>
      <p:sp>
        <p:nvSpPr>
          <p:cNvPr id="8" name="AutoShape 99"/>
          <p:cNvSpPr>
            <a:spLocks noChangeArrowheads="1"/>
          </p:cNvSpPr>
          <p:nvPr/>
        </p:nvSpPr>
        <p:spPr bwMode="auto">
          <a:xfrm>
            <a:off x="2339975" y="2636838"/>
            <a:ext cx="2088009" cy="720154"/>
          </a:xfrm>
          <a:prstGeom prst="wedgeRectCallout">
            <a:avLst>
              <a:gd name="adj1" fmla="val -82485"/>
              <a:gd name="adj2" fmla="val -118143"/>
            </a:avLst>
          </a:prstGeom>
          <a:solidFill>
            <a:srgbClr val="FF66CC"/>
          </a:soli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defRPr/>
            </a:pP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选择格式进行导出</a:t>
            </a:r>
            <a:endParaRPr lang="en-US" altLang="zh-CN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388" y="1052736"/>
            <a:ext cx="1439862" cy="3312542"/>
          </a:xfrm>
          <a:prstGeom prst="rect">
            <a:avLst/>
          </a:prstGeom>
          <a:noFill/>
          <a:ln w="63500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/>
          <p:cNvSpPr txBox="1">
            <a:spLocks/>
          </p:cNvSpPr>
          <p:nvPr/>
        </p:nvSpPr>
        <p:spPr bwMode="black">
          <a:xfrm>
            <a:off x="2627784" y="548680"/>
            <a:ext cx="3816424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 fontAlgn="auto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zh-CN" altLang="en-US" sz="4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微软雅黑" pitchFamily="34" charset="-122"/>
              </a:rPr>
              <a:t>大   纲</a:t>
            </a:r>
          </a:p>
        </p:txBody>
      </p:sp>
      <p:grpSp>
        <p:nvGrpSpPr>
          <p:cNvPr id="72707" name="组合 15"/>
          <p:cNvGrpSpPr>
            <a:grpSpLocks/>
          </p:cNvGrpSpPr>
          <p:nvPr/>
        </p:nvGrpSpPr>
        <p:grpSpPr bwMode="auto">
          <a:xfrm>
            <a:off x="2017713" y="1785938"/>
            <a:ext cx="5976937" cy="2867025"/>
            <a:chOff x="2017713" y="1785938"/>
            <a:chExt cx="5976937" cy="2867198"/>
          </a:xfrm>
        </p:grpSpPr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2584450" y="1785938"/>
              <a:ext cx="5410200" cy="5334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dirty="0">
                  <a:ea typeface="微软雅黑" pitchFamily="34" charset="-122"/>
                </a:rPr>
                <a:t> </a:t>
              </a:r>
              <a:r>
                <a:rPr lang="zh-CN" altLang="en-US" sz="2800" dirty="0">
                  <a:ea typeface="微软雅黑" pitchFamily="34" charset="-122"/>
                </a:rPr>
                <a:t>知识服务平台简介</a:t>
              </a:r>
              <a:endParaRPr lang="ko-KR" altLang="en-US" sz="2800" dirty="0">
                <a:ea typeface="Gulim" pitchFamily="34" charset="-127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2555875" y="2532108"/>
              <a:ext cx="5410200" cy="5334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zh-CN" altLang="en-US" sz="2800" dirty="0">
                  <a:ea typeface="微软雅黑" pitchFamily="34" charset="-122"/>
                </a:rPr>
                <a:t> 品质信息资源</a:t>
              </a:r>
              <a:endParaRPr lang="ko-KR" altLang="en-US" sz="2800" dirty="0">
                <a:ea typeface="Gulim" pitchFamily="34" charset="-127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gray">
            <a:xfrm>
              <a:off x="2051050" y="1852617"/>
              <a:ext cx="533400" cy="46992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round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anchor="ctr">
              <a:spAutoFit/>
              <a:flatTx/>
            </a:bodyPr>
            <a:lstStyle/>
            <a:p>
              <a:pPr algn="ctr" eaLnBrk="0" hangingPunct="0"/>
              <a:r>
                <a:rPr lang="ko-KR" altLang="en-US" sz="2200" b="0">
                  <a:latin typeface="Verdana" pitchFamily="34" charset="0"/>
                  <a:ea typeface="Gulim" pitchFamily="34" charset="-127"/>
                </a:rPr>
                <a:t>1</a:t>
              </a:r>
            </a:p>
          </p:txBody>
        </p:sp>
        <p:sp>
          <p:nvSpPr>
            <p:cNvPr id="20" name="AutoShape 8"/>
            <p:cNvSpPr>
              <a:spLocks noChangeArrowheads="1"/>
            </p:cNvSpPr>
            <p:nvPr/>
          </p:nvSpPr>
          <p:spPr bwMode="gray">
            <a:xfrm>
              <a:off x="2017713" y="2598787"/>
              <a:ext cx="533400" cy="46992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round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anchor="ctr">
              <a:spAutoFit/>
              <a:flatTx/>
            </a:bodyPr>
            <a:lstStyle/>
            <a:p>
              <a:pPr algn="ctr" eaLnBrk="0" hangingPunct="0"/>
              <a:r>
                <a:rPr lang="ko-KR" altLang="en-US" sz="2200" b="0">
                  <a:latin typeface="Verdana" pitchFamily="34" charset="0"/>
                  <a:ea typeface="Gulim" pitchFamily="34" charset="-127"/>
                </a:rPr>
                <a:t>2</a:t>
              </a:r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2571750" y="3327493"/>
              <a:ext cx="5410200" cy="5334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altLang="ko-KR" sz="2800" dirty="0">
                  <a:ea typeface="微软雅黑" pitchFamily="34" charset="-122"/>
                </a:rPr>
                <a:t> </a:t>
              </a:r>
              <a:r>
                <a:rPr lang="zh-CN" altLang="en-US" sz="2800" dirty="0">
                  <a:ea typeface="微软雅黑" pitchFamily="34" charset="-122"/>
                </a:rPr>
                <a:t>多元化服务</a:t>
              </a:r>
              <a:endParaRPr lang="ko-KR" altLang="en-US" sz="2800" dirty="0">
                <a:ea typeface="Gulim" pitchFamily="34" charset="-127"/>
              </a:endParaRPr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gray">
            <a:xfrm>
              <a:off x="2051050" y="3354483"/>
              <a:ext cx="533400" cy="47627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round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altLang="zh-CN" sz="2200" b="0" dirty="0">
                  <a:latin typeface="Verdana" pitchFamily="34" charset="0"/>
                  <a:ea typeface="Gulim" pitchFamily="34" charset="-127"/>
                </a:rPr>
                <a:t>3</a:t>
              </a:r>
              <a:endParaRPr lang="en-US" altLang="ko-KR" sz="2200" b="0" dirty="0">
                <a:latin typeface="Verdana" pitchFamily="34" charset="0"/>
                <a:ea typeface="Gulim" pitchFamily="34" charset="-127"/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2573338" y="4119704"/>
              <a:ext cx="5410200" cy="5334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altLang="ko-KR" sz="2800" dirty="0">
                  <a:ea typeface="微软雅黑" pitchFamily="34" charset="-122"/>
                </a:rPr>
                <a:t> </a:t>
              </a:r>
              <a:r>
                <a:rPr lang="zh-CN" altLang="en-US" sz="2800" dirty="0">
                  <a:ea typeface="微软雅黑" pitchFamily="34" charset="-122"/>
                </a:rPr>
                <a:t>互动交流</a:t>
              </a:r>
              <a:endParaRPr lang="ko-KR" altLang="en-US" sz="2800" dirty="0">
                <a:ea typeface="Gulim" pitchFamily="34" charset="-127"/>
              </a:endParaRPr>
            </a:p>
          </p:txBody>
        </p:sp>
        <p:sp>
          <p:nvSpPr>
            <p:cNvPr id="24" name="AutoShape 11"/>
            <p:cNvSpPr>
              <a:spLocks noChangeArrowheads="1"/>
            </p:cNvSpPr>
            <p:nvPr/>
          </p:nvSpPr>
          <p:spPr bwMode="gray">
            <a:xfrm>
              <a:off x="2039938" y="4160981"/>
              <a:ext cx="533400" cy="47627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round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anchor="ctr">
              <a:spAutoFit/>
              <a:flatTx/>
            </a:bodyPr>
            <a:lstStyle/>
            <a:p>
              <a:pPr algn="ctr" eaLnBrk="0" hangingPunct="0">
                <a:defRPr/>
              </a:pPr>
              <a:r>
                <a:rPr lang="en-US" altLang="zh-CN" sz="2200" b="0" dirty="0">
                  <a:latin typeface="Verdana" pitchFamily="34" charset="0"/>
                  <a:ea typeface="Gulim" pitchFamily="34" charset="-127"/>
                </a:rPr>
                <a:t>5</a:t>
              </a:r>
              <a:endParaRPr lang="en-US" altLang="ko-KR" sz="2200" b="0" dirty="0">
                <a:latin typeface="Verdana" pitchFamily="34" charset="0"/>
                <a:ea typeface="Gulim" pitchFamily="34" charset="-127"/>
              </a:endParaRPr>
            </a:p>
          </p:txBody>
        </p:sp>
      </p:grpSp>
      <p:pic>
        <p:nvPicPr>
          <p:cNvPr id="15" name="Picture 2" descr="C:\Users\wf\Desktop\水印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3476625"/>
            <a:ext cx="741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组合 3"/>
          <p:cNvGrpSpPr>
            <a:grpSpLocks/>
          </p:cNvGrpSpPr>
          <p:nvPr/>
        </p:nvGrpSpPr>
        <p:grpSpPr bwMode="auto">
          <a:xfrm>
            <a:off x="107950" y="728663"/>
            <a:ext cx="9217025" cy="3924900"/>
            <a:chOff x="882506" y="1413661"/>
            <a:chExt cx="7620028" cy="1958385"/>
          </a:xfrm>
        </p:grpSpPr>
        <p:grpSp>
          <p:nvGrpSpPr>
            <p:cNvPr id="73731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5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891"/>
              <a:ext cx="1488307" cy="66802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50138"/>
              <a:ext cx="1536868" cy="2289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1425"/>
              <a:ext cx="1190383" cy="2534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683"/>
              <a:ext cx="1570991" cy="47605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知识脉络</a:t>
              </a:r>
              <a:endParaRPr lang="en-US" altLang="zh-CN" dirty="0" smtClean="0">
                <a:solidFill>
                  <a:srgbClr val="FF0000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385"/>
              <a:ext cx="1279629" cy="4610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63938" y="1412875"/>
            <a:ext cx="4968875" cy="3384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/>
              <a:t>某一知识点的研究趋势？</a:t>
            </a:r>
            <a:endParaRPr lang="en-US" altLang="zh-CN" sz="3200" dirty="0"/>
          </a:p>
          <a:p>
            <a:pPr>
              <a:defRPr/>
            </a:pPr>
            <a:r>
              <a:rPr lang="zh-CN" altLang="en-US" sz="3200" dirty="0"/>
              <a:t>某一知识点的相关研究及新兴热点？</a:t>
            </a:r>
            <a:endParaRPr lang="en-US" altLang="zh-CN" sz="3200" dirty="0"/>
          </a:p>
          <a:p>
            <a:pPr>
              <a:defRPr/>
            </a:pPr>
            <a:r>
              <a:rPr lang="zh-CN" altLang="en-US" sz="3200" dirty="0"/>
              <a:t>多个知识点的研究趋势对比？</a:t>
            </a:r>
          </a:p>
        </p:txBody>
      </p:sp>
      <p:pic>
        <p:nvPicPr>
          <p:cNvPr id="3" name="内容占位符 3" descr="思考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412875"/>
            <a:ext cx="3109913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3" y="1142032"/>
            <a:ext cx="9144683" cy="523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 bwMode="auto">
          <a:xfrm>
            <a:off x="0" y="2420888"/>
            <a:ext cx="1187624" cy="360040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5940152" y="4797152"/>
            <a:ext cx="2952328" cy="1440160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rgbClr val="00FF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5783" name="标题 1"/>
          <p:cNvSpPr txBox="1">
            <a:spLocks/>
          </p:cNvSpPr>
          <p:nvPr/>
        </p:nvSpPr>
        <p:spPr bwMode="auto">
          <a:xfrm>
            <a:off x="4643438" y="333375"/>
            <a:ext cx="42497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知识脉络</a:t>
            </a:r>
            <a:r>
              <a:rPr lang="en-US" altLang="zh-CN" sz="280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入口</a:t>
            </a:r>
          </a:p>
        </p:txBody>
      </p:sp>
      <p:sp>
        <p:nvSpPr>
          <p:cNvPr id="9" name="矩形 8"/>
          <p:cNvSpPr/>
          <p:nvPr/>
        </p:nvSpPr>
        <p:spPr bwMode="auto">
          <a:xfrm flipV="1">
            <a:off x="7596336" y="1268760"/>
            <a:ext cx="792088" cy="432048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81075"/>
            <a:ext cx="89471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​​ 4"/>
          <p:cNvSpPr/>
          <p:nvPr/>
        </p:nvSpPr>
        <p:spPr>
          <a:xfrm>
            <a:off x="4500563" y="4868863"/>
            <a:ext cx="3097212" cy="1143000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>
              <a:solidFill>
                <a:srgbClr val="FF0000"/>
              </a:solidFill>
            </a:endParaRPr>
          </a:p>
        </p:txBody>
      </p:sp>
      <p:sp>
        <p:nvSpPr>
          <p:cNvPr id="5" name="圆角矩形​​ 6"/>
          <p:cNvSpPr/>
          <p:nvPr/>
        </p:nvSpPr>
        <p:spPr>
          <a:xfrm>
            <a:off x="684213" y="1196975"/>
            <a:ext cx="4724400" cy="365760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2008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护理</a:t>
            </a:r>
            <a:endParaRPr lang="en-US" altLang="zh-CN" sz="36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汶川</a:t>
            </a:r>
            <a:endParaRPr lang="en-US" altLang="zh-CN" sz="36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伤员</a:t>
            </a:r>
            <a:endParaRPr lang="en-US" altLang="zh-CN" sz="36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创伤</a:t>
            </a:r>
            <a:endParaRPr lang="en-US" altLang="zh-CN" sz="36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创伤后应激障碍</a:t>
            </a:r>
          </a:p>
        </p:txBody>
      </p:sp>
      <p:sp>
        <p:nvSpPr>
          <p:cNvPr id="6" name="右箭头​​ 7"/>
          <p:cNvSpPr/>
          <p:nvPr/>
        </p:nvSpPr>
        <p:spPr>
          <a:xfrm rot="13045740">
            <a:off x="5109852" y="4822655"/>
            <a:ext cx="457200" cy="228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7" name="圆角矩形​​ 8"/>
          <p:cNvSpPr/>
          <p:nvPr/>
        </p:nvSpPr>
        <p:spPr>
          <a:xfrm>
            <a:off x="539552" y="4797153"/>
            <a:ext cx="3744416" cy="1440136"/>
          </a:xfrm>
          <a:prstGeom prst="roundRect">
            <a:avLst/>
          </a:prstGeom>
          <a:solidFill>
            <a:schemeClr val="lt1">
              <a:alpha val="50000"/>
            </a:schemeClr>
          </a:solidFill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2007</a:t>
            </a:r>
            <a:r>
              <a:rPr lang="zh-CN" altLang="en-US" sz="240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年以前：</a:t>
            </a:r>
            <a:endParaRPr lang="en-US" altLang="zh-CN" sz="24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地质学、力学、工程方面的研究为主</a:t>
            </a:r>
            <a:endParaRPr lang="en-US" altLang="zh-CN" sz="24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圆角矩形​​ 9"/>
          <p:cNvSpPr/>
          <p:nvPr/>
        </p:nvSpPr>
        <p:spPr>
          <a:xfrm>
            <a:off x="776288" y="4797425"/>
            <a:ext cx="1817687" cy="306388"/>
          </a:xfrm>
          <a:prstGeom prst="roundRect">
            <a:avLst/>
          </a:prstGeom>
          <a:noFill/>
          <a:ln w="50800" cmpd="sng">
            <a:solidFill>
              <a:srgbClr val="92D05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9" name="圆角矩形​​ 10"/>
          <p:cNvSpPr/>
          <p:nvPr/>
        </p:nvSpPr>
        <p:spPr>
          <a:xfrm>
            <a:off x="560388" y="2708275"/>
            <a:ext cx="3810000" cy="167640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2005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2006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年：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海啸</a:t>
            </a:r>
          </a:p>
        </p:txBody>
      </p:sp>
      <p:sp>
        <p:nvSpPr>
          <p:cNvPr id="10" name="右箭头​​ 12"/>
          <p:cNvSpPr/>
          <p:nvPr/>
        </p:nvSpPr>
        <p:spPr>
          <a:xfrm rot="16200000">
            <a:off x="3001268" y="4252913"/>
            <a:ext cx="381000" cy="228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1" name="右箭头​​ 13"/>
          <p:cNvSpPr/>
          <p:nvPr/>
        </p:nvSpPr>
        <p:spPr>
          <a:xfrm rot="2613570">
            <a:off x="4347084" y="1946168"/>
            <a:ext cx="685800" cy="4572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2" name="矩形 11"/>
          <p:cNvSpPr/>
          <p:nvPr/>
        </p:nvSpPr>
        <p:spPr>
          <a:xfrm>
            <a:off x="0" y="0"/>
            <a:ext cx="2051050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9" name="圆角矩形​​ 4"/>
          <p:cNvSpPr/>
          <p:nvPr/>
        </p:nvSpPr>
        <p:spPr>
          <a:xfrm>
            <a:off x="7866063" y="5922963"/>
            <a:ext cx="792162" cy="274637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475" y="1169988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1907828" y="2160240"/>
            <a:ext cx="2952328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多知识点比较分析</a:t>
            </a:r>
          </a:p>
        </p:txBody>
      </p:sp>
      <p:sp>
        <p:nvSpPr>
          <p:cNvPr id="16" name="矩形 15"/>
          <p:cNvSpPr/>
          <p:nvPr/>
        </p:nvSpPr>
        <p:spPr>
          <a:xfrm>
            <a:off x="-323850" y="5184775"/>
            <a:ext cx="7848600" cy="1557338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17" name="矩形标注 16"/>
          <p:cNvSpPr/>
          <p:nvPr/>
        </p:nvSpPr>
        <p:spPr>
          <a:xfrm>
            <a:off x="1116013" y="5805488"/>
            <a:ext cx="1728787" cy="431800"/>
          </a:xfrm>
          <a:prstGeom prst="wedgeRectCallout">
            <a:avLst>
              <a:gd name="adj1" fmla="val -75277"/>
              <a:gd name="adj2" fmla="val -877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可选择相关词</a:t>
            </a: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4644008" y="0"/>
            <a:ext cx="4249488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知识脉络</a:t>
            </a:r>
            <a:r>
              <a:rPr lang="en-US" altLang="zh-CN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——</a:t>
            </a:r>
            <a:r>
              <a:rPr lang="zh-CN" altLang="en-US" sz="2800" dirty="0">
                <a:ln w="50800"/>
                <a:solidFill>
                  <a:srgbClr val="00CC00"/>
                </a:solidFill>
                <a:ea typeface="微软雅黑" pitchFamily="34" charset="-122"/>
                <a:cs typeface="+mj-cs"/>
              </a:rPr>
              <a:t>知识点分析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9" grpId="0" animBg="1"/>
      <p:bldP spid="19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644008" y="0"/>
            <a:ext cx="4249488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研究主题的生命周期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5" y="1196975"/>
            <a:ext cx="63214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0" y="3021013"/>
            <a:ext cx="81327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644008" y="0"/>
            <a:ext cx="4249488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新兴热点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5350"/>
            <a:ext cx="7202488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636838"/>
            <a:ext cx="738028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42938" y="1344613"/>
            <a:ext cx="1576387" cy="5588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ea typeface="微软雅黑" pitchFamily="34" charset="-122"/>
              </a:rPr>
              <a:t>收录年限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66988" y="1374775"/>
            <a:ext cx="5354637" cy="558800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000000"/>
                </a:solidFill>
                <a:ea typeface="微软雅黑" pitchFamily="34" charset="-122"/>
              </a:rPr>
              <a:t>1998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年以来</a:t>
            </a:r>
            <a:endParaRPr lang="zh-CN" altLang="en-US" sz="16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71500" y="2197100"/>
            <a:ext cx="1576388" cy="5588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r>
              <a:rPr lang="zh-CN" altLang="en-US" sz="2400">
                <a:solidFill>
                  <a:schemeClr val="bg1"/>
                </a:solidFill>
                <a:ea typeface="微软雅黑" pitchFamily="34" charset="-122"/>
              </a:rPr>
              <a:t>期刊种类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566988" y="2225675"/>
            <a:ext cx="5354637" cy="560388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0000"/>
                </a:solidFill>
                <a:ea typeface="微软雅黑" pitchFamily="34" charset="-122"/>
              </a:rPr>
              <a:t>7800</a:t>
            </a: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余种</a:t>
            </a:r>
            <a:endParaRPr lang="zh-CN" altLang="en-US" sz="16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00063" y="3071813"/>
            <a:ext cx="1576387" cy="5588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98" lon="20999997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400" spc="-300" dirty="0">
                <a:solidFill>
                  <a:schemeClr val="bg1"/>
                </a:solidFill>
                <a:ea typeface="微软雅黑" pitchFamily="34" charset="-122"/>
              </a:rPr>
              <a:t>核心刊收录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566988" y="3100388"/>
            <a:ext cx="5354637" cy="560387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0000"/>
                </a:solidFill>
                <a:ea typeface="微软雅黑" pitchFamily="34" charset="-122"/>
              </a:rPr>
              <a:t>3200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余种</a:t>
            </a:r>
            <a:endParaRPr lang="zh-CN" altLang="en-US" sz="1600" dirty="0"/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180975" y="1071563"/>
            <a:ext cx="8391525" cy="30003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95300" y="4000500"/>
            <a:ext cx="1576388" cy="5588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r>
              <a:rPr lang="zh-CN" altLang="en-US" sz="2400">
                <a:solidFill>
                  <a:schemeClr val="bg1"/>
                </a:solidFill>
                <a:ea typeface="微软雅黑" pitchFamily="34" charset="-122"/>
              </a:rPr>
              <a:t>收录条数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03488" y="4013200"/>
            <a:ext cx="5354637" cy="558800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近</a:t>
            </a:r>
            <a:r>
              <a:rPr lang="en-US" altLang="zh-CN" sz="2800" dirty="0" smtClean="0">
                <a:solidFill>
                  <a:srgbClr val="000000"/>
                </a:solidFill>
                <a:ea typeface="微软雅黑" pitchFamily="34" charset="-122"/>
              </a:rPr>
              <a:t>3200</a:t>
            </a:r>
            <a:r>
              <a:rPr lang="zh-CN" altLang="en-US" sz="2800" dirty="0" smtClean="0">
                <a:solidFill>
                  <a:srgbClr val="000000"/>
                </a:solidFill>
                <a:ea typeface="微软雅黑" pitchFamily="34" charset="-122"/>
              </a:rPr>
              <a:t>万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条</a:t>
            </a:r>
            <a:endParaRPr lang="zh-CN" altLang="en-US" sz="1600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36563" y="4857750"/>
            <a:ext cx="1574800" cy="5588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r>
              <a:rPr lang="zh-CN" altLang="en-US" sz="2400">
                <a:solidFill>
                  <a:schemeClr val="bg1"/>
                </a:solidFill>
                <a:ea typeface="微软雅黑" pitchFamily="34" charset="-122"/>
              </a:rPr>
              <a:t>年增加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432050" y="4886325"/>
            <a:ext cx="5354638" cy="560388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每年</a:t>
            </a:r>
            <a:r>
              <a:rPr lang="en-US" altLang="zh-CN" sz="2800" dirty="0">
                <a:solidFill>
                  <a:srgbClr val="000000"/>
                </a:solidFill>
                <a:ea typeface="微软雅黑" pitchFamily="34" charset="-122"/>
              </a:rPr>
              <a:t>200</a:t>
            </a:r>
            <a:r>
              <a:rPr lang="zh-CN" altLang="en-US" sz="2800" dirty="0">
                <a:solidFill>
                  <a:srgbClr val="000000"/>
                </a:solidFill>
                <a:ea typeface="微软雅黑" pitchFamily="34" charset="-122"/>
              </a:rPr>
              <a:t>万条</a:t>
            </a:r>
            <a:endParaRPr lang="zh-CN" altLang="en-US" sz="1600" dirty="0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57188" y="5715000"/>
            <a:ext cx="1576387" cy="5588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100000">
                <a:srgbClr val="476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20399980" lon="2099997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anchor="ctr">
            <a:flatTx/>
          </a:bodyPr>
          <a:lstStyle/>
          <a:p>
            <a:r>
              <a:rPr lang="zh-CN" altLang="en-US" sz="2400">
                <a:solidFill>
                  <a:schemeClr val="bg1"/>
                </a:solidFill>
                <a:ea typeface="微软雅黑" pitchFamily="34" charset="-122"/>
              </a:rPr>
              <a:t>更新频率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2428875" y="5743575"/>
            <a:ext cx="5354638" cy="560388"/>
          </a:xfrm>
          <a:prstGeom prst="rect">
            <a:avLst/>
          </a:prstGeom>
          <a:gradFill rotWithShape="0">
            <a:gsLst>
              <a:gs pos="0">
                <a:schemeClr val="bg1">
                  <a:alpha val="37999"/>
                </a:schemeClr>
              </a:gs>
              <a:gs pos="100000">
                <a:schemeClr val="bg1">
                  <a:gamma/>
                  <a:shade val="45882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>
              <a:rot lat="20399999" lon="209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anchor="ctr">
            <a:flatTx/>
          </a:bodyPr>
          <a:lstStyle/>
          <a:p>
            <a:pPr>
              <a:defRPr/>
            </a:pPr>
            <a:r>
              <a:rPr lang="zh-CN" altLang="en-US" sz="2800">
                <a:solidFill>
                  <a:srgbClr val="000000"/>
                </a:solidFill>
                <a:ea typeface="微软雅黑" pitchFamily="34" charset="-122"/>
              </a:rPr>
              <a:t>每周两次</a:t>
            </a:r>
            <a:endParaRPr lang="zh-CN" altLang="en-US" sz="1600"/>
          </a:p>
        </p:txBody>
      </p:sp>
      <p:sp>
        <p:nvSpPr>
          <p:cNvPr id="23567" name="AutoShape 8"/>
          <p:cNvSpPr>
            <a:spLocks noChangeArrowheads="1"/>
          </p:cNvSpPr>
          <p:nvPr/>
        </p:nvSpPr>
        <p:spPr bwMode="auto">
          <a:xfrm>
            <a:off x="0" y="3829050"/>
            <a:ext cx="8391525" cy="30003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3" name="Text Placeholder 19"/>
          <p:cNvSpPr txBox="1">
            <a:spLocks/>
          </p:cNvSpPr>
          <p:nvPr/>
        </p:nvSpPr>
        <p:spPr bwMode="black">
          <a:xfrm>
            <a:off x="457200" y="596900"/>
            <a:ext cx="8229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84175" indent="-384175" algn="ctr" latinLnBrk="1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kumimoji="1" lang="zh-CN" altLang="en-US" sz="3600">
                <a:solidFill>
                  <a:schemeClr val="tx2"/>
                </a:solidFill>
                <a:ea typeface="微软雅黑" pitchFamily="34" charset="-122"/>
              </a:rPr>
              <a:t>期刊论文　资源收录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644008" y="0"/>
            <a:ext cx="4249488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热点事件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3" y="1035050"/>
            <a:ext cx="6802438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863" y="2708275"/>
            <a:ext cx="7345362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1195388"/>
            <a:ext cx="86741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4644008" y="0"/>
            <a:ext cx="4249488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研究方向变化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7740650" y="4805363"/>
            <a:ext cx="847725" cy="360362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195388"/>
            <a:ext cx="823118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组合 3"/>
          <p:cNvGrpSpPr>
            <a:grpSpLocks/>
          </p:cNvGrpSpPr>
          <p:nvPr/>
        </p:nvGrpSpPr>
        <p:grpSpPr bwMode="auto">
          <a:xfrm>
            <a:off x="735013" y="384175"/>
            <a:ext cx="8589962" cy="4073526"/>
            <a:chOff x="1400888" y="1323462"/>
            <a:chExt cx="7101646" cy="1958997"/>
          </a:xfrm>
        </p:grpSpPr>
        <p:grpSp>
          <p:nvGrpSpPr>
            <p:cNvPr id="81923" name="组合 8"/>
            <p:cNvGrpSpPr>
              <a:grpSpLocks/>
            </p:cNvGrpSpPr>
            <p:nvPr/>
          </p:nvGrpSpPr>
          <p:grpSpPr bwMode="auto">
            <a:xfrm>
              <a:off x="1400888" y="1323462"/>
              <a:ext cx="7101646" cy="1889125"/>
              <a:chOff x="2877252" y="1283760"/>
              <a:chExt cx="7101646" cy="188912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877252" y="1283760"/>
              <a:ext cx="6548462" cy="18891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13" y="1373846"/>
                <a:ext cx="7074085" cy="3824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3095256" y="2548026"/>
              <a:ext cx="1488314" cy="64385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654442" y="2558714"/>
              <a:ext cx="1536875" cy="72374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280563" y="2549553"/>
              <a:ext cx="1279635" cy="2481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1428449" y="2548026"/>
              <a:ext cx="1572311" cy="51608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学术统计分析报告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12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268413"/>
            <a:ext cx="3657600" cy="439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4097338" y="4149725"/>
            <a:ext cx="665162" cy="354013"/>
          </a:xfrm>
          <a:prstGeom prst="rect">
            <a:avLst/>
          </a:prstGeom>
          <a:noFill/>
          <a:ln w="539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/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178425" y="1655763"/>
            <a:ext cx="3275013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altLang="zh-CN" b="0">
                <a:ea typeface="微软雅黑" pitchFamily="34" charset="-122"/>
              </a:rPr>
              <a:t>      </a:t>
            </a:r>
            <a:r>
              <a:rPr lang="zh-CN" altLang="zh-CN">
                <a:ea typeface="微软雅黑" pitchFamily="34" charset="-122"/>
              </a:rPr>
              <a:t>中国学术统计分析报告从各</a:t>
            </a:r>
            <a:r>
              <a:rPr lang="zh-CN" altLang="zh-CN">
                <a:solidFill>
                  <a:srgbClr val="FF0000"/>
                </a:solidFill>
                <a:ea typeface="微软雅黑" pitchFamily="34" charset="-122"/>
              </a:rPr>
              <a:t>主要学术领域</a:t>
            </a:r>
            <a:r>
              <a:rPr lang="zh-CN" altLang="zh-CN">
                <a:ea typeface="微软雅黑" pitchFamily="34" charset="-122"/>
              </a:rPr>
              <a:t>出发，</a:t>
            </a:r>
            <a:endParaRPr lang="en-US" altLang="zh-CN">
              <a:ea typeface="微软雅黑" pitchFamily="34" charset="-122"/>
            </a:endParaRPr>
          </a:p>
          <a:p>
            <a:pPr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altLang="zh-CN">
                <a:ea typeface="微软雅黑" pitchFamily="34" charset="-122"/>
              </a:rPr>
              <a:t>      </a:t>
            </a:r>
            <a:r>
              <a:rPr lang="zh-CN" altLang="zh-CN">
                <a:ea typeface="微软雅黑" pitchFamily="34" charset="-122"/>
              </a:rPr>
              <a:t>以完整准确的学术文献资源和有关数据为依据，</a:t>
            </a:r>
            <a:endParaRPr lang="en-US" altLang="zh-CN">
              <a:ea typeface="微软雅黑" pitchFamily="34" charset="-122"/>
            </a:endParaRPr>
          </a:p>
          <a:p>
            <a:pPr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altLang="zh-CN">
                <a:ea typeface="微软雅黑" pitchFamily="34" charset="-122"/>
              </a:rPr>
              <a:t>      </a:t>
            </a:r>
            <a:r>
              <a:rPr lang="zh-CN" altLang="zh-CN">
                <a:ea typeface="微软雅黑" pitchFamily="34" charset="-122"/>
              </a:rPr>
              <a:t>运用科学的统计方法，从</a:t>
            </a:r>
            <a:r>
              <a:rPr lang="zh-CN" altLang="zh-CN">
                <a:solidFill>
                  <a:srgbClr val="FF0000"/>
                </a:solidFill>
                <a:ea typeface="微软雅黑" pitchFamily="34" charset="-122"/>
              </a:rPr>
              <a:t>关注度、上升及下降趋势、新兴研究</a:t>
            </a:r>
            <a:r>
              <a:rPr lang="zh-CN" altLang="en-US">
                <a:ea typeface="微软雅黑" pitchFamily="34" charset="-122"/>
              </a:rPr>
              <a:t>等几个主</a:t>
            </a:r>
            <a:r>
              <a:rPr lang="zh-CN" altLang="zh-CN">
                <a:ea typeface="微软雅黑" pitchFamily="34" charset="-122"/>
              </a:rPr>
              <a:t>要方面进行研究分析，</a:t>
            </a:r>
            <a:r>
              <a:rPr lang="en-US" altLang="zh-CN">
                <a:ea typeface="微软雅黑" pitchFamily="34" charset="-122"/>
              </a:rPr>
              <a:t>    </a:t>
            </a:r>
          </a:p>
          <a:p>
            <a:pPr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altLang="zh-CN">
                <a:ea typeface="微软雅黑" pitchFamily="34" charset="-122"/>
              </a:rPr>
              <a:t>      </a:t>
            </a:r>
            <a:r>
              <a:rPr lang="zh-CN" altLang="zh-CN">
                <a:ea typeface="微软雅黑" pitchFamily="34" charset="-122"/>
              </a:rPr>
              <a:t>通过客观数据直观反映我国学术发展现状、情况和问题</a:t>
            </a:r>
            <a:r>
              <a:rPr lang="zh-CN" altLang="en-US">
                <a:ea typeface="微软雅黑" pitchFamily="34" charset="-122"/>
              </a:rPr>
              <a:t>。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1851025" y="4479925"/>
            <a:ext cx="280828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0" y="908050"/>
            <a:ext cx="8669338" cy="5540375"/>
            <a:chOff x="113" y="830"/>
            <a:chExt cx="5461" cy="3490"/>
          </a:xfrm>
        </p:grpSpPr>
        <p:pic>
          <p:nvPicPr>
            <p:cNvPr id="82952" name="Picture 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" y="830"/>
              <a:ext cx="5211" cy="33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82953" name="Group 30"/>
            <p:cNvGrpSpPr>
              <a:grpSpLocks/>
            </p:cNvGrpSpPr>
            <p:nvPr/>
          </p:nvGrpSpPr>
          <p:grpSpPr bwMode="auto">
            <a:xfrm>
              <a:off x="113" y="929"/>
              <a:ext cx="5461" cy="3391"/>
              <a:chOff x="788" y="1148"/>
              <a:chExt cx="5461" cy="3391"/>
            </a:xfrm>
          </p:grpSpPr>
          <p:sp>
            <p:nvSpPr>
              <p:cNvPr id="7" name="AutoShape 99"/>
              <p:cNvSpPr>
                <a:spLocks noChangeArrowheads="1"/>
              </p:cNvSpPr>
              <p:nvPr/>
            </p:nvSpPr>
            <p:spPr bwMode="auto">
              <a:xfrm>
                <a:off x="5094" y="1159"/>
                <a:ext cx="926" cy="374"/>
              </a:xfrm>
              <a:prstGeom prst="wedgeRectCallout">
                <a:avLst>
                  <a:gd name="adj1" fmla="val -37449"/>
                  <a:gd name="adj2" fmla="val 92466"/>
                </a:avLst>
              </a:prstGeom>
              <a:solidFill>
                <a:srgbClr val="00B0F0"/>
              </a:solidFill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126000" tIns="0" rIns="0" bIns="0" anchor="ctr"/>
              <a:lstStyle/>
              <a:p>
                <a:pPr fontAlgn="auto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altLang="en-US" sz="2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共现研究</a:t>
                </a:r>
                <a:endPara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AutoShape 99"/>
              <p:cNvSpPr>
                <a:spLocks noChangeArrowheads="1"/>
              </p:cNvSpPr>
              <p:nvPr/>
            </p:nvSpPr>
            <p:spPr bwMode="auto">
              <a:xfrm>
                <a:off x="866" y="4033"/>
                <a:ext cx="1047" cy="274"/>
              </a:xfrm>
              <a:prstGeom prst="wedgeRectCallout">
                <a:avLst>
                  <a:gd name="adj1" fmla="val -26689"/>
                  <a:gd name="adj2" fmla="val -96933"/>
                </a:avLst>
              </a:prstGeom>
              <a:solidFill>
                <a:srgbClr val="7030A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26000" tIns="0" rIns="0" bIns="0" anchor="ctr"/>
              <a:lstStyle/>
              <a:p>
                <a:pPr fontAlgn="auto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排 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TOP200</a:t>
                </a: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331" y="1744"/>
                <a:ext cx="3615" cy="2224"/>
              </a:xfrm>
              <a:prstGeom prst="rect">
                <a:avLst/>
              </a:prstGeom>
              <a:noFill/>
              <a:ln w="539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977" y="1744"/>
                <a:ext cx="310" cy="2224"/>
              </a:xfrm>
              <a:prstGeom prst="rect">
                <a:avLst/>
              </a:prstGeom>
              <a:noFill/>
              <a:ln w="53975">
                <a:solidFill>
                  <a:srgbClr val="FF9900"/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8" y="1749"/>
                <a:ext cx="568" cy="2219"/>
              </a:xfrm>
              <a:prstGeom prst="rect">
                <a:avLst/>
              </a:prstGeom>
              <a:noFill/>
              <a:ln w="53975">
                <a:solidFill>
                  <a:srgbClr val="92D050"/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/>
              </a:p>
            </p:txBody>
          </p:sp>
          <p:sp>
            <p:nvSpPr>
              <p:cNvPr id="12" name="AutoShape 99"/>
              <p:cNvSpPr>
                <a:spLocks noChangeArrowheads="1"/>
              </p:cNvSpPr>
              <p:nvPr/>
            </p:nvSpPr>
            <p:spPr bwMode="auto">
              <a:xfrm>
                <a:off x="816" y="1277"/>
                <a:ext cx="690" cy="329"/>
              </a:xfrm>
              <a:prstGeom prst="wedgeRectCallout">
                <a:avLst>
                  <a:gd name="adj1" fmla="val 34060"/>
                  <a:gd name="adj2" fmla="val 89434"/>
                </a:avLst>
              </a:prstGeom>
              <a:solidFill>
                <a:srgbClr val="92D050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26000" tIns="0" rIns="0" bIns="0" anchor="ctr"/>
              <a:lstStyle/>
              <a:p>
                <a:pPr fontAlgn="auto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altLang="en-US" sz="2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知识点</a:t>
                </a:r>
                <a:endPara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020" y="1752"/>
                <a:ext cx="232" cy="2191"/>
              </a:xfrm>
              <a:prstGeom prst="rect">
                <a:avLst/>
              </a:prstGeom>
              <a:noFill/>
              <a:ln w="53975">
                <a:solidFill>
                  <a:srgbClr val="7030A0"/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/>
              </a:p>
            </p:txBody>
          </p:sp>
          <p:sp>
            <p:nvSpPr>
              <p:cNvPr id="14" name="AutoShape 99"/>
              <p:cNvSpPr>
                <a:spLocks noChangeArrowheads="1"/>
              </p:cNvSpPr>
              <p:nvPr/>
            </p:nvSpPr>
            <p:spPr bwMode="auto">
              <a:xfrm>
                <a:off x="2279" y="1356"/>
                <a:ext cx="834" cy="295"/>
              </a:xfrm>
              <a:prstGeom prst="wedgeRectCallout">
                <a:avLst>
                  <a:gd name="adj1" fmla="val -65639"/>
                  <a:gd name="adj2" fmla="val 97222"/>
                </a:avLst>
              </a:prstGeom>
              <a:solidFill>
                <a:srgbClr val="FFCC00"/>
              </a:solidFill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26000" tIns="0" rIns="0" bIns="0" anchor="ctr"/>
              <a:lstStyle/>
              <a:p>
                <a:pPr fontAlgn="auto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新兴指数</a:t>
                </a:r>
                <a:endParaRPr lang="en-US" altLang="zh-CN" sz="20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82951" name="Text Placeholder 19"/>
          <p:cNvSpPr txBox="1">
            <a:spLocks/>
          </p:cNvSpPr>
          <p:nvPr/>
        </p:nvSpPr>
        <p:spPr bwMode="black">
          <a:xfrm>
            <a:off x="4427538" y="188913"/>
            <a:ext cx="44656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6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中国学术统计分析报告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组合 3"/>
          <p:cNvGrpSpPr>
            <a:grpSpLocks/>
          </p:cNvGrpSpPr>
          <p:nvPr/>
        </p:nvGrpSpPr>
        <p:grpSpPr bwMode="auto">
          <a:xfrm>
            <a:off x="107950" y="728663"/>
            <a:ext cx="9217025" cy="3924900"/>
            <a:chOff x="882506" y="1413661"/>
            <a:chExt cx="7620028" cy="1958385"/>
          </a:xfrm>
        </p:grpSpPr>
        <p:grpSp>
          <p:nvGrpSpPr>
            <p:cNvPr id="83971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5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891"/>
              <a:ext cx="1488307" cy="66802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查新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/</a:t>
              </a:r>
              <a:r>
                <a:rPr lang="zh-CN" altLang="en-US" dirty="0" smtClean="0">
                  <a:solidFill>
                    <a:srgbClr val="FF0000"/>
                  </a:solidFill>
                </a:rPr>
                <a:t>跨库检索</a:t>
              </a:r>
              <a:endParaRPr lang="en-US" altLang="zh-CN" dirty="0">
                <a:solidFill>
                  <a:srgbClr val="FF0000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50138"/>
              <a:ext cx="1536868" cy="2289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1425"/>
              <a:ext cx="1190383" cy="2534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683"/>
              <a:ext cx="1570991" cy="51566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385"/>
              <a:ext cx="1279629" cy="4610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9"/>
          <p:cNvSpPr txBox="1">
            <a:spLocks/>
          </p:cNvSpPr>
          <p:nvPr/>
        </p:nvSpPr>
        <p:spPr bwMode="black">
          <a:xfrm>
            <a:off x="4500563" y="517525"/>
            <a:ext cx="431958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查新服务</a:t>
            </a:r>
          </a:p>
        </p:txBody>
      </p:sp>
      <p:graphicFrame>
        <p:nvGraphicFramePr>
          <p:cNvPr id="2" name="图示 1"/>
          <p:cNvGraphicFramePr/>
          <p:nvPr/>
        </p:nvGraphicFramePr>
        <p:xfrm>
          <a:off x="1547664" y="18852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1531938"/>
            <a:ext cx="89138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3994920" y="260648"/>
            <a:ext cx="5149080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查新服务</a:t>
            </a:r>
            <a:r>
              <a:rPr lang="en-US" altLang="zh-CN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——</a:t>
            </a:r>
            <a:r>
              <a:rPr lang="zh-CN" altLang="en-US" sz="2800" dirty="0">
                <a:ln w="50800"/>
                <a:solidFill>
                  <a:srgbClr val="00CC00"/>
                </a:solidFill>
                <a:ea typeface="微软雅黑" pitchFamily="34" charset="-122"/>
                <a:cs typeface="+mj-cs"/>
              </a:rPr>
              <a:t>专业检索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285750" y="2492375"/>
            <a:ext cx="973138" cy="2232025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 b="0">
              <a:latin typeface="Calibri" pitchFamily="34" charset="0"/>
            </a:endParaRPr>
          </a:p>
        </p:txBody>
      </p:sp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4149725"/>
            <a:ext cx="5610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2339975" y="2852738"/>
            <a:ext cx="5545138" cy="1081087"/>
          </a:xfrm>
          <a:prstGeom prst="wedgeRoundRectCallout">
            <a:avLst>
              <a:gd name="adj1" fmla="val -16731"/>
              <a:gd name="adj2" fmla="val 167051"/>
              <a:gd name="adj3" fmla="val 16667"/>
            </a:avLst>
          </a:prstGeom>
          <a:solidFill>
            <a:srgbClr val="FFFFFF">
              <a:alpha val="0"/>
            </a:srgbClr>
          </a:solidFill>
          <a:ln w="44450">
            <a:solidFill>
              <a:srgbClr val="7030A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zh-CN" altLang="zh-CN" b="0">
              <a:latin typeface="Arial" pitchFamily="34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763713" y="2589213"/>
            <a:ext cx="2016125" cy="2667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 b="0">
              <a:latin typeface="Calibri" pitchFamily="34" charset="0"/>
            </a:endParaRPr>
          </a:p>
        </p:txBody>
      </p:sp>
      <p:sp>
        <p:nvSpPr>
          <p:cNvPr id="18" name="矩形标注 17"/>
          <p:cNvSpPr/>
          <p:nvPr/>
        </p:nvSpPr>
        <p:spPr>
          <a:xfrm>
            <a:off x="2124075" y="1916113"/>
            <a:ext cx="1368425" cy="360362"/>
          </a:xfrm>
          <a:prstGeom prst="wedgeRectCallout">
            <a:avLst>
              <a:gd name="adj1" fmla="val -17650"/>
              <a:gd name="adj2" fmla="val 11490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检索方式</a:t>
            </a:r>
          </a:p>
        </p:txBody>
      </p:sp>
      <p:sp>
        <p:nvSpPr>
          <p:cNvPr id="19" name="矩形标注 18"/>
          <p:cNvSpPr/>
          <p:nvPr/>
        </p:nvSpPr>
        <p:spPr>
          <a:xfrm>
            <a:off x="1547813" y="3068638"/>
            <a:ext cx="431800" cy="1223962"/>
          </a:xfrm>
          <a:prstGeom prst="wedgeRectCallout">
            <a:avLst>
              <a:gd name="adj1" fmla="val -119069"/>
              <a:gd name="adj2" fmla="val -1685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跨库检索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90" grpId="0" animBg="1"/>
      <p:bldP spid="41990" grpId="1" animBg="1"/>
      <p:bldP spid="14" grpId="0" animBg="1"/>
      <p:bldP spid="18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1531938"/>
            <a:ext cx="89138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748588" y="3894138"/>
            <a:ext cx="863600" cy="33655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66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 b="0">
              <a:latin typeface="Calibri" pitchFamily="34" charset="0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7775575" y="3248025"/>
            <a:ext cx="1368425" cy="360363"/>
          </a:xfrm>
          <a:prstGeom prst="wedgeRectCallout">
            <a:avLst>
              <a:gd name="adj1" fmla="val -22954"/>
              <a:gd name="adj2" fmla="val 122969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推荐检索词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07704" y="2924944"/>
            <a:ext cx="5929312" cy="1077913"/>
          </a:xfrm>
          <a:prstGeom prst="rect">
            <a:avLst/>
          </a:prstGeom>
          <a:solidFill>
            <a:schemeClr val="accent5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 pitchFamily="34" charset="-122"/>
              </a:rPr>
              <a:t>  </a:t>
            </a:r>
            <a:r>
              <a:rPr lang="zh-CN" altLang="en-US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 pitchFamily="34" charset="-122"/>
              </a:rPr>
              <a:t>查新课题相关文本：</a:t>
            </a:r>
            <a:endParaRPr lang="en-US" altLang="en-US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 pitchFamily="34" charset="-122"/>
              </a:rPr>
              <a:t>  科学技术要点 、立项报告正文</a:t>
            </a:r>
          </a:p>
        </p:txBody>
      </p:sp>
      <p:pic>
        <p:nvPicPr>
          <p:cNvPr id="8" name="图片 7" descr="捕获.PNG"/>
          <p:cNvPicPr>
            <a:picLocks noChangeAspect="1"/>
          </p:cNvPicPr>
          <p:nvPr/>
        </p:nvPicPr>
        <p:blipFill>
          <a:blip r:embed="rId3" cstate="print"/>
          <a:srcRect l="2452" r="2452"/>
          <a:stretch>
            <a:fillRect/>
          </a:stretch>
        </p:blipFill>
        <p:spPr bwMode="auto">
          <a:xfrm>
            <a:off x="2135188" y="3894138"/>
            <a:ext cx="54737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708400" y="260350"/>
            <a:ext cx="4824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ea typeface="微软雅黑" pitchFamily="34" charset="-122"/>
              </a:rPr>
              <a:t>查新服务</a:t>
            </a:r>
            <a:r>
              <a:rPr lang="en-US" altLang="zh-CN" sz="2800">
                <a:solidFill>
                  <a:schemeClr val="tx2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00CC00"/>
                </a:solidFill>
                <a:ea typeface="微软雅黑" pitchFamily="34" charset="-122"/>
              </a:rPr>
              <a:t>推荐检索词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1877"/>
          <a:stretch>
            <a:fillRect/>
          </a:stretch>
        </p:blipFill>
        <p:spPr bwMode="auto">
          <a:xfrm>
            <a:off x="-106363" y="1552575"/>
            <a:ext cx="9250363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 bwMode="auto">
          <a:xfrm>
            <a:off x="0" y="3495675"/>
            <a:ext cx="4143375" cy="365125"/>
          </a:xfrm>
          <a:prstGeom prst="rect">
            <a:avLst/>
          </a:prstGeom>
          <a:noFill/>
          <a:ln w="50800" cmpd="sng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 b="0"/>
          </a:p>
        </p:txBody>
      </p:sp>
      <p:sp>
        <p:nvSpPr>
          <p:cNvPr id="9" name="矩形 8"/>
          <p:cNvSpPr/>
          <p:nvPr/>
        </p:nvSpPr>
        <p:spPr>
          <a:xfrm>
            <a:off x="1428750" y="4454525"/>
            <a:ext cx="6215063" cy="487363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 b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4050" y="1989138"/>
            <a:ext cx="509587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标注 14"/>
          <p:cNvSpPr/>
          <p:nvPr/>
        </p:nvSpPr>
        <p:spPr>
          <a:xfrm>
            <a:off x="6156325" y="3500438"/>
            <a:ext cx="2160588" cy="504825"/>
          </a:xfrm>
          <a:prstGeom prst="wedgeRectCallout">
            <a:avLst>
              <a:gd name="adj1" fmla="val -40635"/>
              <a:gd name="adj2" fmla="val 11836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r>
              <a:rPr kumimoji="1" lang="zh-CN" altLang="en-US" sz="2000" dirty="0">
                <a:latin typeface="微软雅黑" pitchFamily="34" charset="-122"/>
                <a:ea typeface="微软雅黑" pitchFamily="34" charset="-122"/>
              </a:rPr>
              <a:t>检索历史表达式</a:t>
            </a:r>
          </a:p>
        </p:txBody>
      </p:sp>
      <p:sp>
        <p:nvSpPr>
          <p:cNvPr id="14" name="矩形标注 13"/>
          <p:cNvSpPr/>
          <p:nvPr/>
        </p:nvSpPr>
        <p:spPr>
          <a:xfrm>
            <a:off x="468313" y="2708275"/>
            <a:ext cx="1800225" cy="360363"/>
          </a:xfrm>
          <a:prstGeom prst="wedgeRectCallout">
            <a:avLst>
              <a:gd name="adj1" fmla="val -7975"/>
              <a:gd name="adj2" fmla="val 15925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r>
              <a:rPr kumimoji="1" lang="zh-CN" altLang="en-US" sz="2000" dirty="0">
                <a:latin typeface="微软雅黑" pitchFamily="34" charset="-122"/>
                <a:ea typeface="微软雅黑" pitchFamily="34" charset="-122"/>
              </a:rPr>
              <a:t>检索结果历史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3284538"/>
            <a:ext cx="41275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781300"/>
            <a:ext cx="59531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092950" y="2492375"/>
            <a:ext cx="857250" cy="357188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 b="0"/>
          </a:p>
        </p:txBody>
      </p:sp>
      <p:sp>
        <p:nvSpPr>
          <p:cNvPr id="18" name="矩形 17"/>
          <p:cNvSpPr/>
          <p:nvPr/>
        </p:nvSpPr>
        <p:spPr>
          <a:xfrm>
            <a:off x="1330325" y="2852738"/>
            <a:ext cx="857250" cy="357187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kumimoji="1" lang="zh-CN" altLang="en-US" b="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4645025" y="260350"/>
            <a:ext cx="3887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ea typeface="微软雅黑" pitchFamily="34" charset="-122"/>
              </a:rPr>
              <a:t>查新服务</a:t>
            </a:r>
            <a:r>
              <a:rPr lang="en-US" altLang="zh-CN" sz="2800">
                <a:solidFill>
                  <a:schemeClr val="tx2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00CC00"/>
                </a:solidFill>
                <a:ea typeface="微软雅黑" pitchFamily="34" charset="-122"/>
              </a:rPr>
              <a:t>检索历史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5" grpId="0" animBg="1"/>
      <p:bldP spid="14" grpId="0" animBg="1"/>
      <p:bldP spid="17" grpId="0" animBg="1"/>
      <p:bldP spid="18" grpId="0" animBg="1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066928" y="260648"/>
            <a:ext cx="4969568" cy="775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查新咨询服务</a:t>
            </a:r>
            <a:r>
              <a:rPr lang="en-US" altLang="zh-CN" sz="2800" dirty="0">
                <a:ln w="50800"/>
                <a:solidFill>
                  <a:schemeClr val="tx2"/>
                </a:solidFill>
                <a:ea typeface="微软雅黑" pitchFamily="34" charset="-122"/>
                <a:cs typeface="+mj-cs"/>
              </a:rPr>
              <a:t>——</a:t>
            </a:r>
            <a:r>
              <a:rPr lang="zh-CN" altLang="en-US" sz="2800" dirty="0">
                <a:ln w="50800"/>
                <a:solidFill>
                  <a:srgbClr val="00CC00"/>
                </a:solidFill>
                <a:ea typeface="微软雅黑" pitchFamily="34" charset="-122"/>
                <a:cs typeface="+mj-cs"/>
              </a:rPr>
              <a:t>导出</a:t>
            </a:r>
          </a:p>
        </p:txBody>
      </p:sp>
      <p:grpSp>
        <p:nvGrpSpPr>
          <p:cNvPr id="89091" name="Group 8"/>
          <p:cNvGrpSpPr>
            <a:grpSpLocks/>
          </p:cNvGrpSpPr>
          <p:nvPr/>
        </p:nvGrpSpPr>
        <p:grpSpPr bwMode="auto">
          <a:xfrm>
            <a:off x="107950" y="765175"/>
            <a:ext cx="9144000" cy="5732463"/>
            <a:chOff x="0" y="709"/>
            <a:chExt cx="5760" cy="3611"/>
          </a:xfrm>
        </p:grpSpPr>
        <p:sp>
          <p:nvSpPr>
            <p:cNvPr id="6" name="圆角矩形 5"/>
            <p:cNvSpPr/>
            <p:nvPr/>
          </p:nvSpPr>
          <p:spPr>
            <a:xfrm>
              <a:off x="703" y="981"/>
              <a:ext cx="4581" cy="10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reflection blurRad="6350" stA="50000" endA="300" endPos="55000" dir="5400000" sy="-100000" algn="bl" rotWithShape="0"/>
              <a:softEdge rad="6350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Blip>
                  <a:blip r:embed="rId2"/>
                </a:buBlip>
                <a:defRPr/>
              </a:pPr>
              <a:r>
                <a:rPr lang="zh-CN" altLang="zh-CN" sz="2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提供查新格式、参考文献格式、</a:t>
              </a:r>
              <a:r>
                <a:rPr lang="en-US" altLang="zh-CN" sz="2000" dirty="0" err="1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NoteExpress</a:t>
              </a:r>
              <a:r>
                <a:rPr lang="zh-CN" altLang="zh-CN" sz="2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2000" dirty="0" err="1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NoteFirst</a:t>
              </a:r>
              <a:r>
                <a:rPr lang="zh-CN" altLang="zh-CN" sz="2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2000" dirty="0" err="1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RefWorks</a:t>
              </a:r>
              <a:r>
                <a:rPr lang="zh-CN" altLang="zh-CN" sz="2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2000" dirty="0" err="1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EndNote</a:t>
              </a:r>
              <a:r>
                <a:rPr lang="zh-CN" altLang="zh-CN" sz="2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等多种导出格式，并可根据要求进行</a:t>
              </a:r>
              <a:r>
                <a:rPr lang="zh-CN" altLang="zh-CN" sz="20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个性化定制</a:t>
              </a:r>
              <a:r>
                <a:rPr lang="zh-CN" altLang="zh-CN" sz="2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</a:p>
          </p:txBody>
        </p:sp>
        <p:pic>
          <p:nvPicPr>
            <p:cNvPr id="8909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09"/>
              <a:ext cx="5760" cy="3611"/>
            </a:xfrm>
            <a:prstGeom prst="rect">
              <a:avLst/>
            </a:prstGeom>
            <a:solidFill>
              <a:srgbClr val="FF66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矩形 7"/>
            <p:cNvSpPr/>
            <p:nvPr/>
          </p:nvSpPr>
          <p:spPr>
            <a:xfrm>
              <a:off x="2472" y="2296"/>
              <a:ext cx="765" cy="185"/>
            </a:xfrm>
            <a:prstGeom prst="rect">
              <a:avLst/>
            </a:prstGeom>
            <a:noFill/>
            <a:ln w="47625" cmpd="sng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0"/>
            </a:p>
          </p:txBody>
        </p:sp>
        <p:sp>
          <p:nvSpPr>
            <p:cNvPr id="9" name="矩形标注 8"/>
            <p:cNvSpPr/>
            <p:nvPr/>
          </p:nvSpPr>
          <p:spPr>
            <a:xfrm>
              <a:off x="3288" y="2568"/>
              <a:ext cx="1180" cy="272"/>
            </a:xfrm>
            <a:prstGeom prst="wedgeRectCallout">
              <a:avLst>
                <a:gd name="adj1" fmla="val -45641"/>
                <a:gd name="adj2" fmla="val -7658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latin typeface="微软雅黑" pitchFamily="34" charset="-122"/>
                  <a:ea typeface="微软雅黑" pitchFamily="34" charset="-122"/>
                </a:rPr>
                <a:t>个性化定制</a:t>
              </a:r>
            </a:p>
          </p:txBody>
        </p:sp>
      </p:grp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3635375" y="4076700"/>
            <a:ext cx="5040313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zh-CN">
                <a:latin typeface="隶书" pitchFamily="49" charset="-122"/>
                <a:ea typeface="隶书" pitchFamily="49" charset="-122"/>
              </a:rPr>
              <a:t>提供查新格式、参考文献格式、</a:t>
            </a:r>
            <a:r>
              <a:rPr kumimoji="1" lang="en-US" altLang="zh-CN">
                <a:latin typeface="隶书" pitchFamily="49" charset="-122"/>
                <a:ea typeface="隶书" pitchFamily="49" charset="-122"/>
              </a:rPr>
              <a:t>NoteExpress</a:t>
            </a:r>
            <a:r>
              <a:rPr kumimoji="1" lang="zh-CN" altLang="zh-CN">
                <a:latin typeface="隶书" pitchFamily="49" charset="-122"/>
                <a:ea typeface="隶书" pitchFamily="49" charset="-122"/>
              </a:rPr>
              <a:t>、</a:t>
            </a:r>
            <a:r>
              <a:rPr kumimoji="1" lang="en-US" altLang="zh-CN">
                <a:latin typeface="隶书" pitchFamily="49" charset="-122"/>
                <a:ea typeface="隶书" pitchFamily="49" charset="-122"/>
              </a:rPr>
              <a:t>NoteFirst</a:t>
            </a:r>
            <a:r>
              <a:rPr kumimoji="1" lang="zh-CN" altLang="zh-CN">
                <a:latin typeface="隶书" pitchFamily="49" charset="-122"/>
                <a:ea typeface="隶书" pitchFamily="49" charset="-122"/>
              </a:rPr>
              <a:t>、</a:t>
            </a:r>
            <a:r>
              <a:rPr kumimoji="1" lang="en-US" altLang="zh-CN">
                <a:latin typeface="隶书" pitchFamily="49" charset="-122"/>
                <a:ea typeface="隶书" pitchFamily="49" charset="-122"/>
              </a:rPr>
              <a:t>RefWorks</a:t>
            </a:r>
            <a:r>
              <a:rPr kumimoji="1" lang="zh-CN" altLang="zh-CN">
                <a:latin typeface="隶书" pitchFamily="49" charset="-122"/>
                <a:ea typeface="隶书" pitchFamily="49" charset="-122"/>
              </a:rPr>
              <a:t>、</a:t>
            </a:r>
            <a:r>
              <a:rPr kumimoji="1" lang="en-US" altLang="zh-CN">
                <a:latin typeface="隶书" pitchFamily="49" charset="-122"/>
                <a:ea typeface="隶书" pitchFamily="49" charset="-122"/>
              </a:rPr>
              <a:t>EndNote</a:t>
            </a:r>
            <a:r>
              <a:rPr kumimoji="1" lang="zh-CN" altLang="zh-CN">
                <a:latin typeface="隶书" pitchFamily="49" charset="-122"/>
                <a:ea typeface="隶书" pitchFamily="49" charset="-122"/>
              </a:rPr>
              <a:t>等多种导出格式，并可根据要求进行个性化定制。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示 8"/>
          <p:cNvGraphicFramePr/>
          <p:nvPr/>
        </p:nvGraphicFramePr>
        <p:xfrm>
          <a:off x="1115616" y="1628800"/>
          <a:ext cx="685804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图片 4" descr="rss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5" y="2714625"/>
            <a:ext cx="2571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9"/>
          <p:cNvSpPr txBox="1">
            <a:spLocks/>
          </p:cNvSpPr>
          <p:nvPr/>
        </p:nvSpPr>
        <p:spPr bwMode="black">
          <a:xfrm>
            <a:off x="457200" y="596900"/>
            <a:ext cx="8229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84175" indent="-384175" algn="ctr" latinLnBrk="1">
              <a:lnSpc>
                <a:spcPct val="90000"/>
              </a:lnSpc>
              <a:spcBef>
                <a:spcPts val="700"/>
              </a:spcBef>
              <a:buFontTx/>
              <a:buBlip>
                <a:blip r:embed="rId8"/>
              </a:buBlip>
            </a:pPr>
            <a:r>
              <a:rPr kumimoji="1" lang="zh-CN" altLang="en-US" sz="3600">
                <a:solidFill>
                  <a:schemeClr val="tx2"/>
                </a:solidFill>
                <a:ea typeface="微软雅黑" pitchFamily="34" charset="-122"/>
              </a:rPr>
              <a:t>期刊论文　资源特点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组合 3"/>
          <p:cNvGrpSpPr>
            <a:grpSpLocks/>
          </p:cNvGrpSpPr>
          <p:nvPr/>
        </p:nvGrpSpPr>
        <p:grpSpPr bwMode="auto">
          <a:xfrm>
            <a:off x="107950" y="728663"/>
            <a:ext cx="9217025" cy="3924900"/>
            <a:chOff x="882506" y="1413661"/>
            <a:chExt cx="7620028" cy="1958385"/>
          </a:xfrm>
        </p:grpSpPr>
        <p:grpSp>
          <p:nvGrpSpPr>
            <p:cNvPr id="92163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5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891"/>
              <a:ext cx="1488307" cy="66802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专题服务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50138"/>
              <a:ext cx="1536868" cy="2289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1425"/>
              <a:ext cx="1190383" cy="2534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683"/>
              <a:ext cx="1570991" cy="51566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385"/>
              <a:ext cx="1279629" cy="4610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/>
          <p:cNvSpPr txBox="1">
            <a:spLocks/>
          </p:cNvSpPr>
          <p:nvPr/>
        </p:nvSpPr>
        <p:spPr bwMode="black">
          <a:xfrm>
            <a:off x="4932363" y="304800"/>
            <a:ext cx="3743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专题服务</a:t>
            </a:r>
          </a:p>
        </p:txBody>
      </p:sp>
      <p:pic>
        <p:nvPicPr>
          <p:cNvPr id="93187" name="Picture 2" descr="C:\Users\wf\Desktop\wfLogo副本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963" y="6407150"/>
            <a:ext cx="2106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4108450" y="1484313"/>
            <a:ext cx="4176713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en-US" sz="2400" b="0" dirty="0">
                <a:latin typeface="华文中宋" pitchFamily="2" charset="-122"/>
                <a:ea typeface="华文中宋" pitchFamily="2" charset="-122"/>
              </a:rPr>
              <a:t>集中收集万方数据各种类型的文献信息资源，进行科学组织，展现形式丰富生动、通俗易懂</a:t>
            </a:r>
          </a:p>
        </p:txBody>
      </p:sp>
      <p:pic>
        <p:nvPicPr>
          <p:cNvPr id="93189" name="图片 12" descr="200921674342780_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1052513"/>
            <a:ext cx="29241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圆角矩形 26"/>
          <p:cNvSpPr/>
          <p:nvPr/>
        </p:nvSpPr>
        <p:spPr>
          <a:xfrm>
            <a:off x="4643438" y="5084763"/>
            <a:ext cx="3673475" cy="1512887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已有</a:t>
            </a:r>
            <a:r>
              <a:rPr lang="en-US" altLang="zh-CN" sz="3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3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多个专题</a:t>
            </a:r>
          </a:p>
        </p:txBody>
      </p:sp>
      <p:pic>
        <p:nvPicPr>
          <p:cNvPr id="28" name="图片 27" descr="航母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8" y="2852738"/>
            <a:ext cx="74501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28" descr="扶梯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3141663"/>
            <a:ext cx="78486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29" descr="暴雨拷问城市排水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3716338"/>
            <a:ext cx="79216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4250"/>
            <a:ext cx="9144000" cy="508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092280" y="1916832"/>
            <a:ext cx="935632" cy="35986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4212" name="Text Placeholder 19"/>
          <p:cNvSpPr txBox="1">
            <a:spLocks/>
          </p:cNvSpPr>
          <p:nvPr/>
        </p:nvSpPr>
        <p:spPr bwMode="black">
          <a:xfrm>
            <a:off x="4932363" y="304800"/>
            <a:ext cx="3743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专题服务</a:t>
            </a:r>
            <a:r>
              <a:rPr lang="en-US" altLang="zh-CN" sz="2800">
                <a:solidFill>
                  <a:srgbClr val="7030A0"/>
                </a:solidFill>
                <a:ea typeface="微软雅黑" pitchFamily="34" charset="-122"/>
              </a:rPr>
              <a:t>—</a:t>
            </a: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入口</a:t>
            </a:r>
          </a:p>
        </p:txBody>
      </p:sp>
      <p:sp>
        <p:nvSpPr>
          <p:cNvPr id="8" name="矩形 7"/>
          <p:cNvSpPr/>
          <p:nvPr/>
        </p:nvSpPr>
        <p:spPr>
          <a:xfrm>
            <a:off x="7740352" y="1052736"/>
            <a:ext cx="648072" cy="360040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62025"/>
            <a:ext cx="9143999" cy="478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5496" y="1839727"/>
            <a:ext cx="1655762" cy="3744912"/>
          </a:xfrm>
          <a:prstGeom prst="rect">
            <a:avLst/>
          </a:prstGeom>
          <a:noFill/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63688" y="2168463"/>
            <a:ext cx="4529138" cy="20891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圆角矩形标注 1"/>
          <p:cNvSpPr/>
          <p:nvPr/>
        </p:nvSpPr>
        <p:spPr>
          <a:xfrm>
            <a:off x="4028257" y="1340768"/>
            <a:ext cx="1616025" cy="468052"/>
          </a:xfrm>
          <a:prstGeom prst="wedgeRoundRectCallout">
            <a:avLst>
              <a:gd name="adj1" fmla="val 54820"/>
              <a:gd name="adj2" fmla="val 12547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/>
              <a:t>最新专题推荐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683692" y="1052736"/>
            <a:ext cx="1224136" cy="468052"/>
          </a:xfrm>
          <a:prstGeom prst="wedgeRoundRectCallout">
            <a:avLst>
              <a:gd name="adj1" fmla="val 4694"/>
              <a:gd name="adj2" fmla="val 125479"/>
              <a:gd name="adj3" fmla="val 16667"/>
            </a:avLst>
          </a:prstGeom>
          <a:solidFill>
            <a:srgbClr val="272E7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/>
              <a:t>专题导航</a:t>
            </a:r>
          </a:p>
        </p:txBody>
      </p:sp>
      <p:sp>
        <p:nvSpPr>
          <p:cNvPr id="95243" name="标题 1"/>
          <p:cNvSpPr txBox="1">
            <a:spLocks/>
          </p:cNvSpPr>
          <p:nvPr/>
        </p:nvSpPr>
        <p:spPr bwMode="auto">
          <a:xfrm>
            <a:off x="4572000" y="160338"/>
            <a:ext cx="40671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专题页面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图片 3" descr="捕获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765175"/>
            <a:ext cx="795496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 bwMode="auto">
          <a:xfrm>
            <a:off x="684213" y="836613"/>
            <a:ext cx="7954962" cy="863600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AutoShape 99"/>
          <p:cNvGrpSpPr>
            <a:grpSpLocks/>
          </p:cNvGrpSpPr>
          <p:nvPr/>
        </p:nvGrpSpPr>
        <p:grpSpPr bwMode="auto">
          <a:xfrm>
            <a:off x="7058025" y="1125538"/>
            <a:ext cx="2085975" cy="852487"/>
            <a:chOff x="4266" y="607"/>
            <a:chExt cx="1314" cy="537"/>
          </a:xfrm>
        </p:grpSpPr>
        <p:pic>
          <p:nvPicPr>
            <p:cNvPr id="96275" name="AutoShape 99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66" y="607"/>
              <a:ext cx="1314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276" name="Text Box 5"/>
            <p:cNvSpPr txBox="1">
              <a:spLocks noChangeArrowheads="1"/>
            </p:cNvSpPr>
            <p:nvPr/>
          </p:nvSpPr>
          <p:spPr bwMode="auto">
            <a:xfrm>
              <a:off x="4513" y="618"/>
              <a:ext cx="834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6000" tIns="0" rIns="0" bIns="0" anchor="ctr"/>
            <a:lstStyle/>
            <a:p>
              <a:pPr>
                <a:lnSpc>
                  <a:spcPts val="2400"/>
                </a:lnSpc>
              </a:pPr>
              <a:r>
                <a:rPr lang="zh-CN" altLang="en-US" sz="2000">
                  <a:solidFill>
                    <a:schemeClr val="bg1"/>
                  </a:solidFill>
                  <a:ea typeface="微软雅黑" pitchFamily="34" charset="-122"/>
                </a:rPr>
                <a:t>生动展示</a:t>
              </a:r>
              <a:endParaRPr lang="en-US" altLang="zh-CN" sz="200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 bwMode="auto">
          <a:xfrm>
            <a:off x="2124075" y="1700213"/>
            <a:ext cx="6119813" cy="576262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AutoShape 99"/>
          <p:cNvSpPr>
            <a:spLocks noChangeArrowheads="1"/>
          </p:cNvSpPr>
          <p:nvPr/>
        </p:nvSpPr>
        <p:spPr bwMode="auto">
          <a:xfrm>
            <a:off x="1835696" y="2420888"/>
            <a:ext cx="1324682" cy="469046"/>
          </a:xfrm>
          <a:prstGeom prst="wedgeRectCallout">
            <a:avLst>
              <a:gd name="adj1" fmla="val 66894"/>
              <a:gd name="adj2" fmla="val -73483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文献类型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684213" y="4221163"/>
            <a:ext cx="4608512" cy="355600"/>
          </a:xfrm>
          <a:prstGeom prst="rect">
            <a:avLst/>
          </a:prstGeom>
          <a:solidFill>
            <a:srgbClr val="7030A0">
              <a:alpha val="0"/>
            </a:srgbClr>
          </a:solidFill>
          <a:ln w="57150" cmpd="sng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684213" y="5949950"/>
            <a:ext cx="5759450" cy="354013"/>
          </a:xfrm>
          <a:prstGeom prst="rect">
            <a:avLst/>
          </a:prstGeom>
          <a:solidFill>
            <a:srgbClr val="7030A0">
              <a:alpha val="0"/>
            </a:srgbClr>
          </a:solidFill>
          <a:ln w="57150" cmpd="sng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AutoShape 99"/>
          <p:cNvSpPr>
            <a:spLocks noChangeArrowheads="1"/>
          </p:cNvSpPr>
          <p:nvPr/>
        </p:nvSpPr>
        <p:spPr bwMode="auto">
          <a:xfrm>
            <a:off x="755576" y="5013176"/>
            <a:ext cx="1324682" cy="469046"/>
          </a:xfrm>
          <a:prstGeom prst="wedgeRectCallout">
            <a:avLst>
              <a:gd name="adj1" fmla="val 14572"/>
              <a:gd name="adj2" fmla="val 121881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AutoShape 99"/>
          <p:cNvSpPr>
            <a:spLocks noChangeArrowheads="1"/>
          </p:cNvSpPr>
          <p:nvPr/>
        </p:nvSpPr>
        <p:spPr bwMode="auto">
          <a:xfrm>
            <a:off x="755576" y="5013176"/>
            <a:ext cx="1324682" cy="469046"/>
          </a:xfrm>
          <a:prstGeom prst="wedgeRectCallout">
            <a:avLst>
              <a:gd name="adj1" fmla="val 26503"/>
              <a:gd name="adj2" fmla="val -128423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科学组织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6588125" y="2276475"/>
            <a:ext cx="2051050" cy="2016125"/>
          </a:xfrm>
          <a:prstGeom prst="rect">
            <a:avLst/>
          </a:prstGeom>
          <a:solidFill>
            <a:srgbClr val="E97117">
              <a:alpha val="0"/>
            </a:srgbClr>
          </a:solidFill>
          <a:ln w="57150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6274" name="标题 1"/>
          <p:cNvSpPr txBox="1">
            <a:spLocks/>
          </p:cNvSpPr>
          <p:nvPr/>
        </p:nvSpPr>
        <p:spPr bwMode="auto">
          <a:xfrm>
            <a:off x="4572000" y="160338"/>
            <a:ext cx="40671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5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专题举例</a:t>
            </a:r>
            <a:r>
              <a:rPr lang="en-US" altLang="zh-CN" sz="2800">
                <a:solidFill>
                  <a:srgbClr val="7030A0"/>
                </a:solidFill>
                <a:ea typeface="微软雅黑" pitchFamily="34" charset="-122"/>
              </a:rPr>
              <a:t>—</a:t>
            </a: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核危机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350963"/>
            <a:ext cx="62865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cxnSp>
        <p:nvCxnSpPr>
          <p:cNvPr id="6" name="直接连接符 5"/>
          <p:cNvCxnSpPr/>
          <p:nvPr/>
        </p:nvCxnSpPr>
        <p:spPr>
          <a:xfrm>
            <a:off x="2643188" y="3143250"/>
            <a:ext cx="1643062" cy="1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643188" y="3927475"/>
            <a:ext cx="1643062" cy="1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内容占位符 3" descr="标准公告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000125"/>
            <a:ext cx="9144000" cy="5256213"/>
          </a:xfrm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290638"/>
            <a:ext cx="92773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9" name="图片 8" descr="中外标准相关机构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530350"/>
            <a:ext cx="914400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标准相关期刊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88" y="1785938"/>
            <a:ext cx="914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 txBox="1">
            <a:spLocks/>
          </p:cNvSpPr>
          <p:nvPr/>
        </p:nvSpPr>
        <p:spPr bwMode="gray">
          <a:xfrm>
            <a:off x="857250" y="500063"/>
            <a:ext cx="595788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Tx/>
              <a:buBlip>
                <a:blip r:embed="rId7"/>
              </a:buBlip>
              <a:defRPr/>
            </a:pPr>
            <a:r>
              <a:rPr lang="zh-CN" altLang="en-US" sz="2800" kern="0" dirty="0">
                <a:solidFill>
                  <a:srgbClr val="000000"/>
                </a:solidFill>
                <a:ea typeface="微软雅黑" pitchFamily="34" charset="-122"/>
                <a:cs typeface="+mj-cs"/>
              </a:rPr>
              <a:t>标准相关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3"/>
          <p:cNvGrpSpPr>
            <a:grpSpLocks/>
          </p:cNvGrpSpPr>
          <p:nvPr/>
        </p:nvGrpSpPr>
        <p:grpSpPr bwMode="auto">
          <a:xfrm>
            <a:off x="107950" y="728663"/>
            <a:ext cx="9217025" cy="4386262"/>
            <a:chOff x="882506" y="1413661"/>
            <a:chExt cx="7620028" cy="2189238"/>
          </a:xfrm>
        </p:grpSpPr>
        <p:grpSp>
          <p:nvGrpSpPr>
            <p:cNvPr id="98307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467"/>
              <a:ext cx="1488307" cy="9484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>
                  <a:solidFill>
                    <a:schemeClr val="bg1"/>
                  </a:solidFill>
                </a:rPr>
                <a:t>行业知识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服务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49713"/>
              <a:ext cx="1536868" cy="2289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相似性检测</a:t>
              </a:r>
              <a:endParaRPr lang="en-US" altLang="zh-CN" dirty="0" smtClean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0997"/>
              <a:ext cx="1190383" cy="25354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259"/>
              <a:ext cx="1570991" cy="5166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751"/>
              <a:ext cx="1279629" cy="4603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/>
          <p:cNvSpPr txBox="1">
            <a:spLocks/>
          </p:cNvSpPr>
          <p:nvPr/>
        </p:nvSpPr>
        <p:spPr bwMode="black">
          <a:xfrm>
            <a:off x="4140200" y="260350"/>
            <a:ext cx="47529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论文相似性检测服务</a:t>
            </a:r>
          </a:p>
        </p:txBody>
      </p:sp>
      <p:pic>
        <p:nvPicPr>
          <p:cNvPr id="99331" name="Picture 2" descr="C:\Users\wf\Desktop\wfLogo副本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963" y="6407150"/>
            <a:ext cx="2106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33425" y="2708275"/>
            <a:ext cx="7893050" cy="2601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800" dirty="0" smtClean="0">
                <a:solidFill>
                  <a:srgbClr val="26515F"/>
                </a:solidFill>
                <a:latin typeface="微软雅黑" pitchFamily="34" charset="-122"/>
                <a:ea typeface="微软雅黑" pitchFamily="34" charset="-122"/>
              </a:rPr>
              <a:t>基于万方数据海量学术文献资源，对学术成果进行相似性检测，提供客观详实的检测报告，为学术出版、科研管理、学位论文管理等提供支持。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5825" y="1384300"/>
            <a:ext cx="78930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700"/>
              </a:lnSpc>
            </a:pPr>
            <a:r>
              <a:rPr lang="zh-CN" altLang="en-US" sz="2400">
                <a:ea typeface="微软雅黑" pitchFamily="34" charset="-122"/>
              </a:rPr>
              <a:t>论文相似性检测服务</a:t>
            </a:r>
            <a:r>
              <a:rPr lang="zh-CN" altLang="en-US" sz="2400">
                <a:solidFill>
                  <a:srgbClr val="7030A0"/>
                </a:solidFill>
                <a:ea typeface="微软雅黑" pitchFamily="34" charset="-122"/>
              </a:rPr>
              <a:t>（</a:t>
            </a:r>
            <a:r>
              <a:rPr lang="en-US" altLang="zh-CN" sz="2400">
                <a:solidFill>
                  <a:srgbClr val="7030A0"/>
                </a:solidFill>
                <a:ea typeface="微软雅黑" pitchFamily="34" charset="-122"/>
              </a:rPr>
              <a:t>PSDS</a:t>
            </a:r>
            <a:r>
              <a:rPr lang="zh-CN" altLang="en-US" sz="2400">
                <a:solidFill>
                  <a:srgbClr val="7030A0"/>
                </a:solidFill>
                <a:ea typeface="微软雅黑" pitchFamily="34" charset="-122"/>
              </a:rPr>
              <a:t>）</a:t>
            </a:r>
            <a:endParaRPr lang="en-US" altLang="zh-CN" sz="2400">
              <a:solidFill>
                <a:srgbClr val="7030A0"/>
              </a:solidFill>
              <a:ea typeface="微软雅黑" pitchFamily="34" charset="-122"/>
            </a:endParaRPr>
          </a:p>
          <a:p>
            <a:pPr algn="ctr">
              <a:lnSpc>
                <a:spcPts val="2700"/>
              </a:lnSpc>
              <a:buFontTx/>
              <a:buBlip>
                <a:blip r:embed="rId5"/>
              </a:buBlip>
            </a:pPr>
            <a:endParaRPr lang="en-US" altLang="zh-CN" sz="2400">
              <a:ea typeface="微软雅黑" pitchFamily="34" charset="-122"/>
            </a:endParaRPr>
          </a:p>
          <a:p>
            <a:pPr algn="ctr">
              <a:lnSpc>
                <a:spcPts val="2700"/>
              </a:lnSpc>
            </a:pPr>
            <a:r>
              <a:rPr lang="en-US" altLang="zh-CN" sz="2400">
                <a:solidFill>
                  <a:srgbClr val="7030A0"/>
                </a:solidFill>
                <a:ea typeface="微软雅黑" pitchFamily="34" charset="-122"/>
              </a:rPr>
              <a:t>P</a:t>
            </a: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</a:rPr>
              <a:t>aper</a:t>
            </a:r>
            <a:r>
              <a:rPr lang="en-US" altLang="zh-CN" sz="2400">
                <a:solidFill>
                  <a:srgbClr val="7030A0"/>
                </a:solidFill>
                <a:ea typeface="微软雅黑" pitchFamily="34" charset="-122"/>
              </a:rPr>
              <a:t> S</a:t>
            </a: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</a:rPr>
              <a:t>imilarity</a:t>
            </a:r>
            <a:r>
              <a:rPr lang="en-US" altLang="zh-CN" sz="2400">
                <a:solidFill>
                  <a:srgbClr val="7030A0"/>
                </a:solidFill>
                <a:ea typeface="微软雅黑" pitchFamily="34" charset="-122"/>
              </a:rPr>
              <a:t> D</a:t>
            </a: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</a:rPr>
              <a:t>etection</a:t>
            </a:r>
            <a:r>
              <a:rPr lang="en-US" altLang="zh-CN" sz="2400">
                <a:solidFill>
                  <a:srgbClr val="7030A0"/>
                </a:solidFill>
                <a:ea typeface="微软雅黑" pitchFamily="34" charset="-122"/>
              </a:rPr>
              <a:t> S</a:t>
            </a:r>
            <a:r>
              <a:rPr lang="en-US" altLang="zh-CN" sz="2400">
                <a:solidFill>
                  <a:srgbClr val="00B050"/>
                </a:solidFill>
                <a:ea typeface="微软雅黑" pitchFamily="34" charset="-122"/>
              </a:rPr>
              <a:t>ervice</a:t>
            </a:r>
            <a:endParaRPr lang="en-US" altLang="zh-CN" sz="2400">
              <a:solidFill>
                <a:srgbClr val="7030A0"/>
              </a:solidFill>
              <a:ea typeface="微软雅黑" pitchFamily="34" charset="-122"/>
            </a:endParaRPr>
          </a:p>
        </p:txBody>
      </p:sp>
      <p:pic>
        <p:nvPicPr>
          <p:cNvPr id="99334" name="Picture 3" descr="C:\Users\funny\AppData\Local\Microsoft\Windows\Temporary Internet Files\Content.IE5\K4SEW5AS\MC900416562[1].wm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BA54"/>
              </a:clrFrom>
              <a:clrTo>
                <a:srgbClr val="EEBA5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25" y="4857750"/>
            <a:ext cx="11620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标题 1"/>
          <p:cNvSpPr txBox="1">
            <a:spLocks/>
          </p:cNvSpPr>
          <p:nvPr/>
        </p:nvSpPr>
        <p:spPr bwMode="auto">
          <a:xfrm>
            <a:off x="3492500" y="428625"/>
            <a:ext cx="52117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论文相似性检测</a:t>
            </a:r>
            <a:r>
              <a:rPr lang="en-US" altLang="zh-CN" sz="280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服务模式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9144000" cy="25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0472"/>
            <a:ext cx="9144000" cy="517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8" name="标题 1"/>
          <p:cNvSpPr txBox="1">
            <a:spLocks/>
          </p:cNvSpPr>
          <p:nvPr/>
        </p:nvSpPr>
        <p:spPr bwMode="auto">
          <a:xfrm>
            <a:off x="1042988" y="428625"/>
            <a:ext cx="70850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</a:pP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论文相似性检测（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Web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版）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使用说明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052" y="9087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ea typeface="微软雅黑" pitchFamily="34" charset="-122"/>
              </a:rPr>
              <a:t>系统入口</a:t>
            </a:r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5661248"/>
            <a:ext cx="4032448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933240"/>
            <a:ext cx="457200" cy="4572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1650472"/>
            <a:ext cx="9144000" cy="242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1826643" y="2673124"/>
            <a:ext cx="187112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08" y="2818564"/>
            <a:ext cx="457200" cy="4572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860278" y="1802354"/>
            <a:ext cx="639688" cy="34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66" y="200501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19"/>
          <p:cNvSpPr txBox="1">
            <a:spLocks/>
          </p:cNvSpPr>
          <p:nvPr/>
        </p:nvSpPr>
        <p:spPr bwMode="black">
          <a:xfrm>
            <a:off x="2555875" y="554038"/>
            <a:ext cx="3384550" cy="4984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84175" indent="-384175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  <a:buFontTx/>
              <a:buBlip>
                <a:blip r:embed="rId3"/>
              </a:buBlip>
              <a:defRPr/>
            </a:pPr>
            <a:r>
              <a:rPr kumimoji="1" lang="zh-CN" altLang="en-US" sz="3600" dirty="0">
                <a:solidFill>
                  <a:schemeClr val="tx2"/>
                </a:solidFill>
                <a:cs typeface="+mj-cs"/>
              </a:rPr>
              <a:t>会议论文</a:t>
            </a:r>
            <a:endParaRPr kumimoji="1" lang="en-US" altLang="zh-CN" sz="3600" dirty="0">
              <a:solidFill>
                <a:schemeClr val="tx2"/>
              </a:solidFill>
              <a:cs typeface="+mj-cs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1524000" y="1936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云形 4"/>
          <p:cNvSpPr/>
          <p:nvPr/>
        </p:nvSpPr>
        <p:spPr>
          <a:xfrm>
            <a:off x="395536" y="2348880"/>
            <a:ext cx="7572375" cy="26431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我国收集学科最全、数量最多、收录级别最高的会议论文数据库</a:t>
            </a:r>
          </a:p>
          <a:p>
            <a:pPr algn="ctr"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" y="772240"/>
            <a:ext cx="9155755" cy="60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107504" y="2564904"/>
            <a:ext cx="2448272" cy="707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93" y="3140968"/>
            <a:ext cx="457200" cy="4572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427104"/>
            <a:ext cx="9108504" cy="391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" y="1386788"/>
            <a:ext cx="9089455" cy="39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4" y="1386788"/>
            <a:ext cx="9183038" cy="39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28" y="1340768"/>
            <a:ext cx="9136832" cy="46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标题 1"/>
          <p:cNvSpPr txBox="1">
            <a:spLocks/>
          </p:cNvSpPr>
          <p:nvPr/>
        </p:nvSpPr>
        <p:spPr bwMode="auto">
          <a:xfrm>
            <a:off x="1042988" y="428625"/>
            <a:ext cx="70850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8"/>
              </a:buBlip>
            </a:pP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论文相似性检测（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Web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版）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使用说明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" y="772240"/>
            <a:ext cx="9155755" cy="60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4566122" y="2683769"/>
            <a:ext cx="2238126" cy="563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69" y="3208881"/>
            <a:ext cx="417957" cy="364135"/>
          </a:xfrm>
          <a:prstGeom prst="rect">
            <a:avLst/>
          </a:prstGeom>
        </p:spPr>
      </p:pic>
      <p:sp>
        <p:nvSpPr>
          <p:cNvPr id="17" name="标题 1"/>
          <p:cNvSpPr txBox="1">
            <a:spLocks/>
          </p:cNvSpPr>
          <p:nvPr/>
        </p:nvSpPr>
        <p:spPr bwMode="auto">
          <a:xfrm>
            <a:off x="1042988" y="428625"/>
            <a:ext cx="70850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4"/>
              </a:buBlip>
            </a:pP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论文相似性检测（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Web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版）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使用说明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" y="1114643"/>
            <a:ext cx="9125115" cy="575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1089765"/>
            <a:ext cx="9122855" cy="2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10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0" y="1138630"/>
            <a:ext cx="9193745" cy="349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0" y="1155653"/>
            <a:ext cx="9194029" cy="378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" y="1124744"/>
            <a:ext cx="9181480" cy="27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" y="772240"/>
            <a:ext cx="9155755" cy="60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4566122" y="2683769"/>
            <a:ext cx="2238126" cy="563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69" y="3208881"/>
            <a:ext cx="417957" cy="364135"/>
          </a:xfrm>
          <a:prstGeom prst="rect">
            <a:avLst/>
          </a:prstGeom>
        </p:spPr>
      </p:pic>
      <p:sp>
        <p:nvSpPr>
          <p:cNvPr id="17" name="标题 1"/>
          <p:cNvSpPr txBox="1">
            <a:spLocks/>
          </p:cNvSpPr>
          <p:nvPr/>
        </p:nvSpPr>
        <p:spPr bwMode="auto">
          <a:xfrm>
            <a:off x="1042988" y="428625"/>
            <a:ext cx="70850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7"/>
              </a:buBlip>
            </a:pP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论文相似性检测（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Web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版）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使用说明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0" y="1124744"/>
            <a:ext cx="9165349" cy="331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93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" y="1916265"/>
            <a:ext cx="9144000" cy="190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" y="1411176"/>
            <a:ext cx="9097825" cy="398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3" y="889680"/>
            <a:ext cx="9030344" cy="50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" y="1941448"/>
            <a:ext cx="9096657" cy="237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1042988" y="428625"/>
            <a:ext cx="70850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6"/>
              </a:buBlip>
            </a:pP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论文相似性检测（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Web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版）</a:t>
            </a:r>
            <a:r>
              <a:rPr lang="en-US" altLang="zh-CN" sz="2800" dirty="0">
                <a:solidFill>
                  <a:srgbClr val="7030A0"/>
                </a:solidFill>
                <a:ea typeface="微软雅黑" pitchFamily="34" charset="-122"/>
              </a:rPr>
              <a:t>——</a:t>
            </a:r>
            <a:r>
              <a:rPr lang="zh-CN" altLang="en-US" sz="2800" dirty="0">
                <a:solidFill>
                  <a:srgbClr val="7030A0"/>
                </a:solidFill>
                <a:ea typeface="微软雅黑" pitchFamily="34" charset="-122"/>
              </a:rPr>
              <a:t>使用说明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组合 3"/>
          <p:cNvGrpSpPr>
            <a:grpSpLocks/>
          </p:cNvGrpSpPr>
          <p:nvPr/>
        </p:nvGrpSpPr>
        <p:grpSpPr bwMode="auto">
          <a:xfrm>
            <a:off x="107950" y="728663"/>
            <a:ext cx="9217025" cy="4386262"/>
            <a:chOff x="882506" y="1413661"/>
            <a:chExt cx="7620028" cy="2189238"/>
          </a:xfrm>
        </p:grpSpPr>
        <p:grpSp>
          <p:nvGrpSpPr>
            <p:cNvPr id="110595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467"/>
              <a:ext cx="1488307" cy="9484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>
                  <a:solidFill>
                    <a:schemeClr val="bg1"/>
                  </a:solidFill>
                </a:rPr>
                <a:t>行业知识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服务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49713"/>
              <a:ext cx="1536868" cy="2289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0997"/>
              <a:ext cx="1190383" cy="25354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259"/>
              <a:ext cx="1570991" cy="5166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751"/>
              <a:ext cx="1279629" cy="4603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rgbClr val="FF0000"/>
                  </a:solidFill>
                </a:rPr>
                <a:t>OA</a:t>
              </a:r>
              <a:r>
                <a:rPr lang="zh-CN" altLang="en-US" dirty="0" smtClean="0">
                  <a:solidFill>
                    <a:srgbClr val="FF0000"/>
                  </a:solidFill>
                </a:rPr>
                <a:t>论文托管</a:t>
              </a:r>
              <a:endParaRPr lang="en-US" altLang="zh-CN" dirty="0" smtClean="0">
                <a:solidFill>
                  <a:srgbClr val="FF0000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3" descr="思考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412875"/>
            <a:ext cx="3109913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627438" y="1827213"/>
            <a:ext cx="4895850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ea typeface="微软雅黑" pitchFamily="34" charset="-122"/>
              </a:rPr>
              <a:t> 最新的研究成果如何与他人共享？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652838" y="3573463"/>
            <a:ext cx="4897437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ea typeface="微软雅黑" pitchFamily="34" charset="-122"/>
              </a:rPr>
              <a:t> 如何获取他人共享的科研成果？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/>
          <p:cNvSpPr txBox="1">
            <a:spLocks/>
          </p:cNvSpPr>
          <p:nvPr/>
        </p:nvSpPr>
        <p:spPr bwMode="black">
          <a:xfrm>
            <a:off x="323850" y="1484313"/>
            <a:ext cx="8496300" cy="6651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altLang="zh-CN" sz="2400" dirty="0">
                <a:ea typeface="微软雅黑" pitchFamily="34" charset="-122"/>
              </a:rPr>
              <a:t>OA</a:t>
            </a:r>
            <a:r>
              <a:rPr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</a:rPr>
              <a:t>（</a:t>
            </a:r>
            <a:r>
              <a:rPr lang="en-US" altLang="zh-CN" sz="2400" dirty="0">
                <a:ea typeface="微软雅黑" pitchFamily="34" charset="-122"/>
              </a:rPr>
              <a:t>Open Access </a:t>
            </a:r>
            <a:r>
              <a:rPr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微软雅黑" pitchFamily="34" charset="-122"/>
              </a:rPr>
              <a:t>）</a:t>
            </a:r>
            <a:r>
              <a:rPr lang="zh-CN" altLang="en-US" sz="2400" dirty="0">
                <a:ea typeface="微软雅黑" pitchFamily="34" charset="-122"/>
              </a:rPr>
              <a:t>论文即开放存取论文，是一种重要的文献资源，用户可通过该服务免费发布、查找、获取</a:t>
            </a:r>
            <a:r>
              <a:rPr lang="en-US" altLang="zh-CN" sz="2400" dirty="0">
                <a:ea typeface="微软雅黑" pitchFamily="34" charset="-122"/>
              </a:rPr>
              <a:t>OA</a:t>
            </a:r>
            <a:r>
              <a:rPr lang="zh-CN" altLang="en-US" sz="2400" dirty="0">
                <a:ea typeface="微软雅黑" pitchFamily="34" charset="-122"/>
              </a:rPr>
              <a:t>论文：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ea typeface="微软雅黑" pitchFamily="34" charset="-122"/>
            </a:endParaRPr>
          </a:p>
        </p:txBody>
      </p:sp>
      <p:sp>
        <p:nvSpPr>
          <p:cNvPr id="14" name="Text Placeholder 19"/>
          <p:cNvSpPr txBox="1">
            <a:spLocks/>
          </p:cNvSpPr>
          <p:nvPr/>
        </p:nvSpPr>
        <p:spPr bwMode="black">
          <a:xfrm>
            <a:off x="4427538" y="188913"/>
            <a:ext cx="44656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en-US" altLang="zh-CN" sz="2800">
                <a:solidFill>
                  <a:srgbClr val="7030A0"/>
                </a:solidFill>
                <a:ea typeface="微软雅黑" pitchFamily="34" charset="-122"/>
              </a:rPr>
              <a:t>OA</a:t>
            </a: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论文托管服务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946150" y="2359025"/>
            <a:ext cx="705643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任何个人和机构都可以</a:t>
            </a:r>
            <a:r>
              <a:rPr lang="zh-CN" altLang="en-US" sz="3200">
                <a:solidFill>
                  <a:srgbClr val="00B050"/>
                </a:solidFill>
                <a:latin typeface="Calibri" pitchFamily="34" charset="0"/>
              </a:rPr>
              <a:t>：</a:t>
            </a:r>
            <a:endParaRPr lang="en-US" altLang="zh-CN" sz="3200">
              <a:solidFill>
                <a:srgbClr val="00B05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将符合协议的论文</a:t>
            </a:r>
            <a:r>
              <a:rPr lang="zh-CN" altLang="zh-CN" sz="3200">
                <a:solidFill>
                  <a:srgbClr val="00B0F0"/>
                </a:solidFill>
                <a:latin typeface="Calibri" pitchFamily="34" charset="0"/>
              </a:rPr>
              <a:t>免费发布</a:t>
            </a: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到</a:t>
            </a:r>
            <a:r>
              <a:rPr lang="en-US" altLang="zh-CN" sz="3200">
                <a:solidFill>
                  <a:srgbClr val="00B050"/>
                </a:solidFill>
                <a:latin typeface="Calibri" pitchFamily="34" charset="0"/>
              </a:rPr>
              <a:t>OA</a:t>
            </a:r>
            <a:r>
              <a:rPr lang="zh-CN" altLang="en-US" sz="3200">
                <a:solidFill>
                  <a:srgbClr val="00B050"/>
                </a:solidFill>
                <a:latin typeface="Calibri" pitchFamily="34" charset="0"/>
              </a:rPr>
              <a:t>论文托管</a:t>
            </a: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服务平台上</a:t>
            </a:r>
            <a:endParaRPr lang="en-US" altLang="zh-CN" sz="3200">
              <a:solidFill>
                <a:srgbClr val="00B05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及时、</a:t>
            </a:r>
            <a:r>
              <a:rPr lang="zh-CN" altLang="zh-CN" sz="3200">
                <a:solidFill>
                  <a:srgbClr val="00B0F0"/>
                </a:solidFill>
                <a:latin typeface="Calibri" pitchFamily="34" charset="0"/>
              </a:rPr>
              <a:t>免费</a:t>
            </a: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、不受任何限制的</a:t>
            </a:r>
            <a:r>
              <a:rPr lang="zh-CN" altLang="zh-CN" sz="3200">
                <a:solidFill>
                  <a:srgbClr val="00B0F0"/>
                </a:solidFill>
                <a:latin typeface="Calibri" pitchFamily="34" charset="0"/>
              </a:rPr>
              <a:t>获取</a:t>
            </a: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平台上的所有</a:t>
            </a:r>
            <a:r>
              <a:rPr lang="en-US" altLang="zh-CN" sz="3200">
                <a:solidFill>
                  <a:srgbClr val="00B050"/>
                </a:solidFill>
                <a:latin typeface="Calibri" pitchFamily="34" charset="0"/>
              </a:rPr>
              <a:t>OA</a:t>
            </a:r>
            <a:r>
              <a:rPr lang="zh-CN" altLang="zh-CN" sz="3200">
                <a:solidFill>
                  <a:srgbClr val="00B050"/>
                </a:solidFill>
                <a:latin typeface="Calibri" pitchFamily="34" charset="0"/>
              </a:rPr>
              <a:t>论文。</a:t>
            </a:r>
            <a:r>
              <a:rPr lang="zh-CN" altLang="en-US" sz="3200">
                <a:latin typeface="Calibri" pitchFamily="34" charset="0"/>
              </a:rPr>
              <a:t>　　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35038" y="5303838"/>
            <a:ext cx="698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>
                <a:solidFill>
                  <a:srgbClr val="00B0F0"/>
                </a:solidFill>
                <a:latin typeface="Arial" pitchFamily="34" charset="0"/>
              </a:rPr>
              <a:t>推动知识传播　促进学术交流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 build="p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072786" cy="518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5220073" y="2636912"/>
            <a:ext cx="1512167" cy="432048"/>
          </a:xfrm>
          <a:prstGeom prst="roundRect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836712"/>
            <a:ext cx="9088438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0"/>
          <p:cNvGrpSpPr>
            <a:grpSpLocks/>
          </p:cNvGrpSpPr>
          <p:nvPr/>
        </p:nvGrpSpPr>
        <p:grpSpPr bwMode="auto">
          <a:xfrm>
            <a:off x="6615113" y="2020888"/>
            <a:ext cx="2311400" cy="3568700"/>
            <a:chOff x="5064986" y="3358943"/>
            <a:chExt cx="2310019" cy="3566040"/>
          </a:xfrm>
        </p:grpSpPr>
        <p:sp>
          <p:nvSpPr>
            <p:cNvPr id="6" name="矩形 5"/>
            <p:cNvSpPr/>
            <p:nvPr/>
          </p:nvSpPr>
          <p:spPr>
            <a:xfrm>
              <a:off x="6662643" y="3358943"/>
              <a:ext cx="712362" cy="3566040"/>
            </a:xfrm>
            <a:prstGeom prst="rect">
              <a:avLst/>
            </a:prstGeom>
            <a:noFill/>
            <a:ln w="57150" cmpd="sng">
              <a:solidFill>
                <a:srgbClr val="FF99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AutoShape 99"/>
            <p:cNvSpPr>
              <a:spLocks noChangeArrowheads="1"/>
            </p:cNvSpPr>
            <p:nvPr/>
          </p:nvSpPr>
          <p:spPr bwMode="auto">
            <a:xfrm>
              <a:off x="5064986" y="5321163"/>
              <a:ext cx="1324682" cy="469046"/>
            </a:xfrm>
            <a:prstGeom prst="wedgeRectCallout">
              <a:avLst>
                <a:gd name="adj1" fmla="val 63295"/>
                <a:gd name="adj2" fmla="val -102844"/>
              </a:avLst>
            </a:prstGeom>
            <a:solidFill>
              <a:schemeClr val="accent6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26000" tIns="0" rIns="0" bIns="0" anchor="ctr"/>
            <a:lstStyle/>
            <a:p>
              <a:pPr>
                <a:lnSpc>
                  <a:spcPts val="2400"/>
                </a:lnSpc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下载全文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6521450" y="1387475"/>
            <a:ext cx="2465388" cy="603250"/>
            <a:chOff x="5123605" y="2717638"/>
            <a:chExt cx="2464107" cy="603400"/>
          </a:xfrm>
        </p:grpSpPr>
        <p:sp>
          <p:nvSpPr>
            <p:cNvPr id="9" name="矩形 8"/>
            <p:cNvSpPr/>
            <p:nvPr/>
          </p:nvSpPr>
          <p:spPr>
            <a:xfrm>
              <a:off x="6875294" y="2717638"/>
              <a:ext cx="712418" cy="268355"/>
            </a:xfrm>
            <a:prstGeom prst="rect">
              <a:avLst/>
            </a:prstGeom>
            <a:noFill/>
            <a:ln w="57150" cmpd="sng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AutoShape 99"/>
            <p:cNvSpPr>
              <a:spLocks noChangeArrowheads="1"/>
            </p:cNvSpPr>
            <p:nvPr/>
          </p:nvSpPr>
          <p:spPr bwMode="auto">
            <a:xfrm>
              <a:off x="5123605" y="2851992"/>
              <a:ext cx="1324682" cy="469046"/>
            </a:xfrm>
            <a:prstGeom prst="wedgeRectCallout">
              <a:avLst>
                <a:gd name="adj1" fmla="val 81541"/>
                <a:gd name="adj2" fmla="val -32445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26000" tIns="0" rIns="0" bIns="0" anchor="ctr"/>
            <a:lstStyle/>
            <a:p>
              <a:pPr>
                <a:lnSpc>
                  <a:spcPts val="2400"/>
                </a:lnSpc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作者投稿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 bwMode="auto">
          <a:xfrm flipH="1">
            <a:off x="7740352" y="819150"/>
            <a:ext cx="725487" cy="28575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AutoShape 99"/>
          <p:cNvSpPr>
            <a:spLocks noChangeArrowheads="1"/>
          </p:cNvSpPr>
          <p:nvPr/>
        </p:nvSpPr>
        <p:spPr bwMode="auto">
          <a:xfrm flipH="1">
            <a:off x="5940425" y="981075"/>
            <a:ext cx="1349042" cy="407095"/>
          </a:xfrm>
          <a:prstGeom prst="wedgeRectCallout">
            <a:avLst>
              <a:gd name="adj1" fmla="val -84994"/>
              <a:gd name="adj2" fmla="val -41858"/>
            </a:avLst>
          </a:prstGeom>
          <a:gradFill>
            <a:gsLst>
              <a:gs pos="0">
                <a:srgbClr val="C00000"/>
              </a:gs>
              <a:gs pos="55000">
                <a:srgbClr val="C00000"/>
              </a:gs>
              <a:gs pos="100000">
                <a:srgbClr val="E74A19"/>
              </a:gs>
            </a:gsLst>
          </a:gra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6000" tIns="0" rIns="0" bIns="0" anchor="ctr"/>
          <a:lstStyle/>
          <a:p>
            <a:pPr>
              <a:lnSpc>
                <a:spcPts val="24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服务协议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940425" y="260350"/>
            <a:ext cx="2592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ea typeface="微软雅黑" pitchFamily="34" charset="-122"/>
              </a:rPr>
              <a:t>服务页面</a:t>
            </a:r>
            <a:endParaRPr lang="zh-CN" altLang="en-US" sz="2800">
              <a:solidFill>
                <a:srgbClr val="00CC00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组合 3"/>
          <p:cNvGrpSpPr>
            <a:grpSpLocks/>
          </p:cNvGrpSpPr>
          <p:nvPr/>
        </p:nvGrpSpPr>
        <p:grpSpPr bwMode="auto">
          <a:xfrm>
            <a:off x="107950" y="728663"/>
            <a:ext cx="9217025" cy="4386262"/>
            <a:chOff x="882506" y="1413661"/>
            <a:chExt cx="7620028" cy="2189238"/>
          </a:xfrm>
        </p:grpSpPr>
        <p:grpSp>
          <p:nvGrpSpPr>
            <p:cNvPr id="114691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467"/>
              <a:ext cx="1488307" cy="9484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>
                  <a:solidFill>
                    <a:schemeClr val="bg1"/>
                  </a:solidFill>
                </a:rPr>
                <a:t>行业知识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服务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49713"/>
              <a:ext cx="1536868" cy="2289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0997"/>
              <a:ext cx="1190383" cy="25354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引用通知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259"/>
              <a:ext cx="1570991" cy="5166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751"/>
              <a:ext cx="1279629" cy="4603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投稿服务</a:t>
              </a:r>
              <a:endParaRPr lang="en-US" altLang="zh-CN" dirty="0" smtClean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627438" y="2808288"/>
            <a:ext cx="4895850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ea typeface="微软雅黑" pitchFamily="34" charset="-122"/>
              </a:rPr>
              <a:t> 如何查找与我专业方向相关的期刊进行投稿？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627438" y="1652588"/>
            <a:ext cx="4895850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ea typeface="微软雅黑" pitchFamily="34" charset="-122"/>
              </a:rPr>
              <a:t> 如何看某本刊的征稿启事？</a:t>
            </a:r>
          </a:p>
        </p:txBody>
      </p:sp>
      <p:pic>
        <p:nvPicPr>
          <p:cNvPr id="4" name="内容占位符 3" descr="思考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412875"/>
            <a:ext cx="3109913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Placeholder 19"/>
          <p:cNvSpPr txBox="1">
            <a:spLocks/>
          </p:cNvSpPr>
          <p:nvPr/>
        </p:nvSpPr>
        <p:spPr bwMode="black">
          <a:xfrm>
            <a:off x="2627313" y="549275"/>
            <a:ext cx="50403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 algn="ctr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3600">
                <a:solidFill>
                  <a:schemeClr val="tx2"/>
                </a:solidFill>
                <a:ea typeface="微软雅黑" pitchFamily="34" charset="-122"/>
              </a:rPr>
              <a:t>免费资源</a:t>
            </a:r>
          </a:p>
        </p:txBody>
      </p:sp>
      <p:graphicFrame>
        <p:nvGraphicFramePr>
          <p:cNvPr id="8232" name="Group 40"/>
          <p:cNvGraphicFramePr>
            <a:graphicFrameLocks noGrp="1"/>
          </p:cNvGraphicFramePr>
          <p:nvPr/>
        </p:nvGraphicFramePr>
        <p:xfrm>
          <a:off x="1187450" y="2349500"/>
          <a:ext cx="7164388" cy="2579688"/>
        </p:xfrm>
        <a:graphic>
          <a:graphicData uri="http://schemas.openxmlformats.org/drawingml/2006/table">
            <a:tbl>
              <a:tblPr/>
              <a:tblGrid>
                <a:gridCol w="1223962"/>
                <a:gridCol w="5940426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资源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             内容简介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OA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论文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数量：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270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余万篇全文资源索引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来源：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DOAJ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arXiv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PubMed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SRP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1284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学者博文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数量：总计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34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余万条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形式：在相关链接中引入互联网专家、学者的博客文章链接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/>
        </p:nvGraphicFramePr>
        <p:xfrm>
          <a:off x="971600" y="2636912"/>
          <a:ext cx="7200800" cy="316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14375" y="1357313"/>
            <a:ext cx="7620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400">
                <a:ea typeface="微软雅黑" pitchFamily="34" charset="-122"/>
              </a:rPr>
              <a:t>——</a:t>
            </a:r>
            <a:r>
              <a:rPr lang="zh-CN" altLang="en-US" sz="2400">
                <a:ea typeface="微软雅黑" pitchFamily="34" charset="-122"/>
              </a:rPr>
              <a:t>作者：方便获得最新权威征稿信息，轻松选定投稿</a:t>
            </a:r>
            <a:endParaRPr lang="en-US" altLang="zh-CN" sz="2400">
              <a:ea typeface="微软雅黑" pitchFamily="34" charset="-122"/>
            </a:endParaRPr>
          </a:p>
          <a:p>
            <a:r>
              <a:rPr lang="en-US" altLang="zh-CN" sz="2400">
                <a:ea typeface="微软雅黑" pitchFamily="34" charset="-122"/>
              </a:rPr>
              <a:t>——</a:t>
            </a:r>
            <a:r>
              <a:rPr lang="zh-CN" altLang="en-US" sz="2400">
                <a:ea typeface="微软雅黑" pitchFamily="34" charset="-122"/>
              </a:rPr>
              <a:t>期刊编辑部：获得更多、更有针对性的优质稿件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042988" y="5949950"/>
            <a:ext cx="6956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tx2"/>
                </a:solidFill>
                <a:ea typeface="微软雅黑" pitchFamily="34" charset="-122"/>
              </a:rPr>
              <a:t>http://contribute.wanfangdata.com.cn/</a:t>
            </a:r>
            <a:endParaRPr lang="zh-CN" altLang="en-US" sz="32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79613" y="2205038"/>
            <a:ext cx="3887787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投稿流程</a:t>
            </a:r>
          </a:p>
        </p:txBody>
      </p:sp>
      <p:sp>
        <p:nvSpPr>
          <p:cNvPr id="6" name="Text Placeholder 19"/>
          <p:cNvSpPr txBox="1">
            <a:spLocks/>
          </p:cNvSpPr>
          <p:nvPr/>
        </p:nvSpPr>
        <p:spPr bwMode="black">
          <a:xfrm>
            <a:off x="4643438" y="260350"/>
            <a:ext cx="40322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6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投稿服务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8" grpId="1"/>
      <p:bldP spid="9" grpId="0"/>
      <p:bldP spid="11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>
            <a:grpSpLocks/>
          </p:cNvGrpSpPr>
          <p:nvPr/>
        </p:nvGrpSpPr>
        <p:grpSpPr bwMode="auto">
          <a:xfrm>
            <a:off x="-34925" y="1412875"/>
            <a:ext cx="9144000" cy="4103688"/>
            <a:chOff x="-35496" y="1412776"/>
            <a:chExt cx="9144000" cy="4104456"/>
          </a:xfrm>
        </p:grpSpPr>
        <p:pic>
          <p:nvPicPr>
            <p:cNvPr id="117781" name="图片 4" descr="捕获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5496" y="1412776"/>
              <a:ext cx="9144000" cy="399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82" name="AutoShape 3"/>
            <p:cNvSpPr>
              <a:spLocks noChangeArrowheads="1"/>
            </p:cNvSpPr>
            <p:nvPr/>
          </p:nvSpPr>
          <p:spPr bwMode="auto">
            <a:xfrm>
              <a:off x="5328667" y="1484227"/>
              <a:ext cx="1439862" cy="377896"/>
            </a:xfrm>
            <a:prstGeom prst="wedgeRectCallout">
              <a:avLst>
                <a:gd name="adj1" fmla="val -40227"/>
                <a:gd name="adj2" fmla="val 87602"/>
              </a:avLst>
            </a:prstGeom>
            <a:solidFill>
              <a:srgbClr val="FF660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检索刊物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1656779" y="1989147"/>
              <a:ext cx="5327650" cy="360429"/>
            </a:xfrm>
            <a:prstGeom prst="rect">
              <a:avLst/>
            </a:prstGeom>
            <a:noFill/>
            <a:ln w="53975">
              <a:solidFill>
                <a:srgbClr val="FF66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143892" y="2349576"/>
              <a:ext cx="1576387" cy="2230855"/>
            </a:xfrm>
            <a:prstGeom prst="rect">
              <a:avLst/>
            </a:prstGeom>
            <a:noFill/>
            <a:ln w="53975">
              <a:solidFill>
                <a:srgbClr val="00B05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7785" name="AutoShape 3"/>
            <p:cNvSpPr>
              <a:spLocks noChangeArrowheads="1"/>
            </p:cNvSpPr>
            <p:nvPr/>
          </p:nvSpPr>
          <p:spPr bwMode="auto">
            <a:xfrm>
              <a:off x="1799654" y="3068849"/>
              <a:ext cx="1441450" cy="376307"/>
            </a:xfrm>
            <a:prstGeom prst="wedgeRectCallout">
              <a:avLst>
                <a:gd name="adj1" fmla="val -64648"/>
                <a:gd name="adj2" fmla="val -55481"/>
              </a:avLst>
            </a:prstGeom>
            <a:solidFill>
              <a:srgbClr val="00B05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期刊分类</a:t>
              </a:r>
            </a:p>
          </p:txBody>
        </p:sp>
        <p:sp>
          <p:nvSpPr>
            <p:cNvPr id="117786" name="AutoShape 3"/>
            <p:cNvSpPr>
              <a:spLocks noChangeArrowheads="1"/>
            </p:cNvSpPr>
            <p:nvPr/>
          </p:nvSpPr>
          <p:spPr bwMode="auto">
            <a:xfrm>
              <a:off x="3599879" y="2997398"/>
              <a:ext cx="1441450" cy="376308"/>
            </a:xfrm>
            <a:prstGeom prst="wedgeRectCallout">
              <a:avLst>
                <a:gd name="adj1" fmla="val -343"/>
                <a:gd name="adj2" fmla="val 121819"/>
              </a:avLst>
            </a:prstGeom>
            <a:solidFill>
              <a:srgbClr val="00B0F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二级分类</a:t>
              </a:r>
            </a:p>
          </p:txBody>
        </p:sp>
        <p:sp>
          <p:nvSpPr>
            <p:cNvPr id="117787" name="AutoShape 3"/>
            <p:cNvSpPr>
              <a:spLocks noChangeArrowheads="1"/>
            </p:cNvSpPr>
            <p:nvPr/>
          </p:nvSpPr>
          <p:spPr bwMode="auto">
            <a:xfrm>
              <a:off x="3744342" y="4293040"/>
              <a:ext cx="1439862" cy="376308"/>
            </a:xfrm>
            <a:prstGeom prst="wedgeRectCallout">
              <a:avLst>
                <a:gd name="adj1" fmla="val -64648"/>
                <a:gd name="adj2" fmla="val -55481"/>
              </a:avLst>
            </a:prstGeom>
            <a:solidFill>
              <a:srgbClr val="C0000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征稿启事</a:t>
              </a: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1799654" y="4005649"/>
              <a:ext cx="1873250" cy="1511583"/>
            </a:xfrm>
            <a:prstGeom prst="rect">
              <a:avLst/>
            </a:prstGeom>
            <a:noFill/>
            <a:ln w="53975">
              <a:solidFill>
                <a:srgbClr val="C0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3636392" y="3573768"/>
              <a:ext cx="4967287" cy="287391"/>
            </a:xfrm>
            <a:prstGeom prst="rect">
              <a:avLst/>
            </a:prstGeom>
            <a:noFill/>
            <a:ln w="53975">
              <a:solidFill>
                <a:srgbClr val="00B0F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" name="组合 14"/>
          <p:cNvGrpSpPr>
            <a:grpSpLocks/>
          </p:cNvGrpSpPr>
          <p:nvPr/>
        </p:nvGrpSpPr>
        <p:grpSpPr bwMode="auto">
          <a:xfrm>
            <a:off x="0" y="1484313"/>
            <a:ext cx="9144000" cy="4329112"/>
            <a:chOff x="0" y="1264740"/>
            <a:chExt cx="9144000" cy="4328520"/>
          </a:xfrm>
        </p:grpSpPr>
        <p:pic>
          <p:nvPicPr>
            <p:cNvPr id="117774" name="图片 15" descr="捕获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264740"/>
              <a:ext cx="9144000" cy="4328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矩形 16"/>
            <p:cNvSpPr/>
            <p:nvPr/>
          </p:nvSpPr>
          <p:spPr bwMode="auto">
            <a:xfrm>
              <a:off x="107950" y="1772671"/>
              <a:ext cx="1511300" cy="3744400"/>
            </a:xfrm>
            <a:prstGeom prst="rect">
              <a:avLst/>
            </a:prstGeom>
            <a:noFill/>
            <a:ln w="53975">
              <a:solidFill>
                <a:srgbClr val="FF9999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7776" name="AutoShape 3"/>
            <p:cNvSpPr>
              <a:spLocks noChangeArrowheads="1"/>
            </p:cNvSpPr>
            <p:nvPr/>
          </p:nvSpPr>
          <p:spPr bwMode="auto">
            <a:xfrm>
              <a:off x="1800225" y="3069480"/>
              <a:ext cx="1439863" cy="376187"/>
            </a:xfrm>
            <a:prstGeom prst="wedgeRectCallout">
              <a:avLst>
                <a:gd name="adj1" fmla="val -64648"/>
                <a:gd name="adj2" fmla="val -55481"/>
              </a:avLst>
            </a:prstGeom>
            <a:solidFill>
              <a:srgbClr val="FF9999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限定条件</a:t>
              </a:r>
            </a:p>
          </p:txBody>
        </p:sp>
        <p:sp>
          <p:nvSpPr>
            <p:cNvPr id="117777" name="AutoShape 3"/>
            <p:cNvSpPr>
              <a:spLocks noChangeArrowheads="1"/>
            </p:cNvSpPr>
            <p:nvPr/>
          </p:nvSpPr>
          <p:spPr bwMode="auto">
            <a:xfrm>
              <a:off x="4500563" y="2925038"/>
              <a:ext cx="1223962" cy="376186"/>
            </a:xfrm>
            <a:prstGeom prst="wedgeRectCallout">
              <a:avLst>
                <a:gd name="adj1" fmla="val 29444"/>
                <a:gd name="adj2" fmla="val -153755"/>
              </a:avLst>
            </a:prstGeom>
            <a:solidFill>
              <a:srgbClr val="92D05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排序指标</a:t>
              </a: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5292725" y="2277426"/>
              <a:ext cx="3779838" cy="287298"/>
            </a:xfrm>
            <a:prstGeom prst="rect">
              <a:avLst/>
            </a:prstGeom>
            <a:noFill/>
            <a:ln w="53975">
              <a:solidFill>
                <a:srgbClr val="92D05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1763713" y="1772671"/>
              <a:ext cx="6121400" cy="431741"/>
            </a:xfrm>
            <a:prstGeom prst="rect">
              <a:avLst/>
            </a:prstGeom>
            <a:noFill/>
            <a:ln w="53975">
              <a:solidFill>
                <a:srgbClr val="9966FF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7780" name="AutoShape 3"/>
            <p:cNvSpPr>
              <a:spLocks noChangeArrowheads="1"/>
            </p:cNvSpPr>
            <p:nvPr/>
          </p:nvSpPr>
          <p:spPr bwMode="auto">
            <a:xfrm>
              <a:off x="7596188" y="1412357"/>
              <a:ext cx="1223962" cy="377773"/>
            </a:xfrm>
            <a:prstGeom prst="wedgeRectCallout">
              <a:avLst>
                <a:gd name="adj1" fmla="val -68306"/>
                <a:gd name="adj2" fmla="val 46935"/>
              </a:avLst>
            </a:prstGeom>
            <a:solidFill>
              <a:srgbClr val="9966FF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学科分类</a:t>
              </a:r>
            </a:p>
          </p:txBody>
        </p:sp>
      </p:grpSp>
      <p:grpSp>
        <p:nvGrpSpPr>
          <p:cNvPr id="4" name="组合 22"/>
          <p:cNvGrpSpPr>
            <a:grpSpLocks/>
          </p:cNvGrpSpPr>
          <p:nvPr/>
        </p:nvGrpSpPr>
        <p:grpSpPr bwMode="auto">
          <a:xfrm>
            <a:off x="671513" y="676275"/>
            <a:ext cx="7800975" cy="5561013"/>
            <a:chOff x="671513" y="676275"/>
            <a:chExt cx="7800975" cy="5561037"/>
          </a:xfrm>
        </p:grpSpPr>
        <p:pic>
          <p:nvPicPr>
            <p:cNvPr id="11776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1513" y="676275"/>
              <a:ext cx="7800975" cy="550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矩形 24"/>
            <p:cNvSpPr/>
            <p:nvPr/>
          </p:nvSpPr>
          <p:spPr bwMode="auto">
            <a:xfrm>
              <a:off x="2700338" y="1989144"/>
              <a:ext cx="5688012" cy="4248168"/>
            </a:xfrm>
            <a:prstGeom prst="rect">
              <a:avLst/>
            </a:prstGeom>
            <a:noFill/>
            <a:ln w="53975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>
              <a:off x="6516688" y="5516584"/>
              <a:ext cx="1439862" cy="377827"/>
            </a:xfrm>
            <a:prstGeom prst="wedgeRectCallout">
              <a:avLst>
                <a:gd name="adj1" fmla="val -79541"/>
                <a:gd name="adj2" fmla="val -64469"/>
              </a:avLst>
            </a:prstGeom>
            <a:solidFill>
              <a:schemeClr val="accent5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zh-CN" altLang="en-US">
                  <a:solidFill>
                    <a:schemeClr val="bg1"/>
                  </a:solidFill>
                </a:rPr>
                <a:t>征稿信息</a:t>
              </a:r>
              <a:endParaRPr lang="zh-CN">
                <a:solidFill>
                  <a:schemeClr val="bg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755650" y="3860814"/>
              <a:ext cx="1655763" cy="2376498"/>
            </a:xfrm>
            <a:prstGeom prst="rect">
              <a:avLst/>
            </a:prstGeom>
            <a:noFill/>
            <a:ln w="53975">
              <a:solidFill>
                <a:srgbClr val="FFCC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7771" name="AutoShape 3"/>
            <p:cNvSpPr>
              <a:spLocks noChangeArrowheads="1"/>
            </p:cNvSpPr>
            <p:nvPr/>
          </p:nvSpPr>
          <p:spPr bwMode="auto">
            <a:xfrm>
              <a:off x="2411413" y="3644913"/>
              <a:ext cx="1439862" cy="376240"/>
            </a:xfrm>
            <a:prstGeom prst="wedgeRectCallout">
              <a:avLst>
                <a:gd name="adj1" fmla="val -58375"/>
                <a:gd name="adj2" fmla="val 91287"/>
              </a:avLst>
            </a:prstGeom>
            <a:solidFill>
              <a:srgbClr val="FFCC0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期刊信息</a:t>
              </a: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2555875" y="1412878"/>
              <a:ext cx="2736850" cy="431802"/>
            </a:xfrm>
            <a:prstGeom prst="rect">
              <a:avLst/>
            </a:prstGeom>
            <a:noFill/>
            <a:ln w="53975"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7773" name="AutoShape 3"/>
            <p:cNvSpPr>
              <a:spLocks noChangeArrowheads="1"/>
            </p:cNvSpPr>
            <p:nvPr/>
          </p:nvSpPr>
          <p:spPr bwMode="auto">
            <a:xfrm>
              <a:off x="5724525" y="1484316"/>
              <a:ext cx="1439863" cy="377827"/>
            </a:xfrm>
            <a:prstGeom prst="wedgeRectCallout">
              <a:avLst>
                <a:gd name="adj1" fmla="val -77972"/>
                <a:gd name="adj2" fmla="val -1565"/>
              </a:avLst>
            </a:prstGeom>
            <a:solidFill>
              <a:srgbClr val="FF0000"/>
            </a:solidFill>
            <a:ln w="38100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投稿方式</a:t>
              </a:r>
            </a:p>
          </p:txBody>
        </p:sp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 r="15637"/>
          <a:stretch>
            <a:fillRect/>
          </a:stretch>
        </p:blipFill>
        <p:spPr bwMode="auto">
          <a:xfrm>
            <a:off x="2686050" y="2552700"/>
            <a:ext cx="318135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/>
          <a:srcRect b="8972"/>
          <a:stretch>
            <a:fillRect/>
          </a:stretch>
        </p:blipFill>
        <p:spPr bwMode="auto">
          <a:xfrm>
            <a:off x="5816600" y="2565400"/>
            <a:ext cx="33274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6" name="组合 3"/>
          <p:cNvGrpSpPr>
            <a:grpSpLocks/>
          </p:cNvGrpSpPr>
          <p:nvPr/>
        </p:nvGrpSpPr>
        <p:grpSpPr bwMode="auto">
          <a:xfrm>
            <a:off x="107950" y="728663"/>
            <a:ext cx="9217025" cy="4386262"/>
            <a:chOff x="882506" y="1413661"/>
            <a:chExt cx="7620028" cy="2189238"/>
          </a:xfrm>
        </p:grpSpPr>
        <p:grpSp>
          <p:nvGrpSpPr>
            <p:cNvPr id="118787" name="组合 8"/>
            <p:cNvGrpSpPr>
              <a:grpSpLocks/>
            </p:cNvGrpSpPr>
            <p:nvPr/>
          </p:nvGrpSpPr>
          <p:grpSpPr bwMode="auto">
            <a:xfrm>
              <a:off x="1001569" y="1413661"/>
              <a:ext cx="7500965" cy="1958385"/>
              <a:chOff x="2477933" y="1373959"/>
              <a:chExt cx="7500965" cy="1958385"/>
            </a:xfrm>
          </p:grpSpPr>
          <p:graphicFrame>
            <p:nvGraphicFramePr>
              <p:cNvPr id="7" name="图示 6"/>
              <p:cNvGraphicFramePr/>
              <p:nvPr/>
            </p:nvGraphicFramePr>
            <p:xfrm>
              <a:off x="2477933" y="1391580"/>
              <a:ext cx="7351716" cy="19407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矩形 7"/>
              <p:cNvSpPr/>
              <p:nvPr/>
            </p:nvSpPr>
            <p:spPr bwMode="auto">
              <a:xfrm>
                <a:off x="2904845" y="1373959"/>
                <a:ext cx="7074053" cy="382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4000" dirty="0">
                    <a:ln w="11430"/>
                    <a:solidFill>
                      <a:schemeClr val="tx2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charset="0"/>
                    <a:ea typeface="+mn-ea"/>
                  </a:rPr>
                  <a:t>多元化服务为论文写作过程提供支持</a:t>
                </a:r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2490246" y="2654467"/>
              <a:ext cx="1488307" cy="9484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检索下载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查新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/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跨库检索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>
                  <a:solidFill>
                    <a:schemeClr val="bg1"/>
                  </a:solidFill>
                </a:rPr>
                <a:t>行业知识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服务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专题服务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048112" y="2649713"/>
              <a:ext cx="1536868" cy="2289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相似性检测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955167" y="2640997"/>
              <a:ext cx="1190383" cy="25354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rgbClr val="FF0000"/>
                  </a:solidFill>
                </a:rPr>
                <a:t>引用通知</a:t>
              </a:r>
              <a:endParaRPr lang="en-US" altLang="zh-CN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" name="TextBox 4"/>
            <p:cNvSpPr txBox="1">
              <a:spLocks noChangeArrowheads="1"/>
            </p:cNvSpPr>
            <p:nvPr/>
          </p:nvSpPr>
          <p:spPr bwMode="auto">
            <a:xfrm>
              <a:off x="882506" y="2655259"/>
              <a:ext cx="1570991" cy="51660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 tIns="61200" bIns="612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知识脉络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学术统计分析报告</a:t>
              </a:r>
              <a:endParaRPr lang="en-US" altLang="ja-JP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45352" y="2645751"/>
              <a:ext cx="1279629" cy="4365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dist="25400" dir="5400000" rotWithShape="0">
                <a:srgbClr val="808080">
                  <a:alpha val="37999"/>
                </a:srgbClr>
              </a:outerShdw>
            </a:effectLst>
            <a:extLst/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dirty="0" smtClean="0">
                  <a:solidFill>
                    <a:schemeClr val="bg1"/>
                  </a:solidFill>
                </a:rPr>
                <a:t>OA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论文托管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150000"/>
                </a:lnSpc>
                <a:defRPr/>
              </a:pPr>
              <a:r>
                <a:rPr lang="zh-CN" altLang="en-US" dirty="0" smtClean="0">
                  <a:solidFill>
                    <a:schemeClr val="bg1"/>
                  </a:solidFill>
                </a:rPr>
                <a:t>投稿服务</a:t>
              </a: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/>
          <p:cNvSpPr txBox="1">
            <a:spLocks/>
          </p:cNvSpPr>
          <p:nvPr/>
        </p:nvSpPr>
        <p:spPr bwMode="black">
          <a:xfrm>
            <a:off x="4643438" y="260350"/>
            <a:ext cx="40322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84175" indent="-384175">
              <a:lnSpc>
                <a:spcPct val="90000"/>
              </a:lnSpc>
              <a:spcBef>
                <a:spcPts val="700"/>
              </a:spcBef>
              <a:buFontTx/>
              <a:buBlip>
                <a:blip r:embed="rId2"/>
              </a:buBlip>
            </a:pPr>
            <a:r>
              <a:rPr lang="zh-CN" altLang="en-US" sz="2800">
                <a:solidFill>
                  <a:srgbClr val="7030A0"/>
                </a:solidFill>
                <a:ea typeface="微软雅黑" pitchFamily="34" charset="-122"/>
              </a:rPr>
              <a:t>引用通知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85813" y="4143375"/>
            <a:ext cx="78581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ea typeface="微软雅黑" pitchFamily="34" charset="-122"/>
              </a:rPr>
              <a:t>引用通知</a:t>
            </a:r>
            <a:r>
              <a:rPr lang="zh-CN" altLang="en-US" sz="2400">
                <a:ea typeface="微软雅黑" pitchFamily="34" charset="-122"/>
              </a:rPr>
              <a:t>是一款新的信息服务，当您所订阅的论文被其他论文引用时，系统通过</a:t>
            </a:r>
            <a:r>
              <a:rPr lang="en-US" altLang="zh-CN" sz="2400">
                <a:ea typeface="微软雅黑" pitchFamily="34" charset="-122"/>
              </a:rPr>
              <a:t>Email</a:t>
            </a:r>
            <a:r>
              <a:rPr lang="zh-CN" altLang="en-US" sz="2400">
                <a:ea typeface="微软雅黑" pitchFamily="34" charset="-122"/>
              </a:rPr>
              <a:t>或</a:t>
            </a:r>
            <a:r>
              <a:rPr lang="en-US" altLang="zh-CN" sz="2400">
                <a:ea typeface="微软雅黑" pitchFamily="34" charset="-122"/>
              </a:rPr>
              <a:t>RSS</a:t>
            </a:r>
            <a:r>
              <a:rPr lang="zh-CN" altLang="en-US" sz="2400">
                <a:ea typeface="微软雅黑" pitchFamily="34" charset="-122"/>
              </a:rPr>
              <a:t>订阅的方式进行自动通知。</a:t>
            </a:r>
          </a:p>
        </p:txBody>
      </p:sp>
      <p:pic>
        <p:nvPicPr>
          <p:cNvPr id="119812" name="图片 10" descr="200906040910030390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" y="1214438"/>
            <a:ext cx="2928938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143375" y="1214438"/>
            <a:ext cx="4560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FF99"/>
                </a:solidFill>
                <a:ea typeface="微软雅黑" pitchFamily="34" charset="-122"/>
              </a:rPr>
              <a:t>  </a:t>
            </a:r>
            <a:r>
              <a:rPr lang="zh-CN" altLang="en-US" sz="2800">
                <a:solidFill>
                  <a:srgbClr val="00FF99"/>
                </a:solidFill>
                <a:ea typeface="微软雅黑" pitchFamily="34" charset="-122"/>
              </a:rPr>
              <a:t>你关注的论文被谁引用了？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205288" y="2493963"/>
            <a:ext cx="3938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FF99"/>
                </a:solidFill>
                <a:ea typeface="微软雅黑" pitchFamily="34" charset="-122"/>
              </a:rPr>
              <a:t>  </a:t>
            </a:r>
            <a:r>
              <a:rPr lang="zh-CN" altLang="en-US" sz="2800">
                <a:solidFill>
                  <a:srgbClr val="00FF99"/>
                </a:solidFill>
                <a:ea typeface="微软雅黑" pitchFamily="34" charset="-122"/>
              </a:rPr>
              <a:t>什么时间有了新引用？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5104"/>
            <a:ext cx="9144000" cy="502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899592" y="1772816"/>
            <a:ext cx="360040" cy="504056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60437"/>
            <a:ext cx="7488238" cy="5897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899592" y="5733504"/>
            <a:ext cx="5508625" cy="431800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71600" y="5301456"/>
            <a:ext cx="1476375" cy="431800"/>
          </a:xfrm>
          <a:prstGeom prst="rect">
            <a:avLst/>
          </a:prstGeom>
          <a:noFill/>
          <a:ln w="50800" cmpd="sng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cmpd="sng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演示文稿18</Template>
  <TotalTime>14449</TotalTime>
  <Words>3102</Words>
  <Application>Microsoft Office PowerPoint</Application>
  <PresentationFormat>全屏显示(4:3)</PresentationFormat>
  <Paragraphs>682</Paragraphs>
  <Slides>94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94</vt:i4>
      </vt:variant>
    </vt:vector>
  </HeadingPairs>
  <TitlesOfParts>
    <vt:vector size="96" baseType="lpstr">
      <vt:lpstr>Office 主题</vt:lpstr>
      <vt:lpstr>1_Office 主题</vt:lpstr>
      <vt:lpstr>幻灯片 1</vt:lpstr>
      <vt:lpstr>幻灯片 2</vt:lpstr>
      <vt:lpstr>幻灯片 3</vt:lpstr>
      <vt:lpstr>品质知识资源</vt:lpstr>
      <vt:lpstr>学位论文</vt:lpstr>
      <vt:lpstr>幻灯片 6</vt:lpstr>
      <vt:lpstr>幻灯片 7</vt:lpstr>
      <vt:lpstr>幻灯片 8</vt:lpstr>
      <vt:lpstr>幻灯片 9</vt:lpstr>
      <vt:lpstr>幻灯片 10</vt:lpstr>
      <vt:lpstr>幻灯片 11</vt:lpstr>
      <vt:lpstr>检索方式</vt:lpstr>
      <vt:lpstr>幻灯片 13</vt:lpstr>
      <vt:lpstr>幻灯片 14</vt:lpstr>
      <vt:lpstr>幻灯片 15</vt:lpstr>
      <vt:lpstr>幻灯片 16</vt:lpstr>
      <vt:lpstr>幻灯片 17</vt:lpstr>
      <vt:lpstr>跨库检索</vt:lpstr>
      <vt:lpstr>三种高级检索</vt:lpstr>
      <vt:lpstr>高级检索</vt:lpstr>
      <vt:lpstr>经典检索</vt:lpstr>
      <vt:lpstr>专业检索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文献的知识链接</vt:lpstr>
      <vt:lpstr>示例：作者链接导航</vt:lpstr>
      <vt:lpstr>作者链接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shunmeizh</dc:creator>
  <cp:lastModifiedBy>USER</cp:lastModifiedBy>
  <cp:revision>866</cp:revision>
  <dcterms:created xsi:type="dcterms:W3CDTF">2011-02-16T07:19:03Z</dcterms:created>
  <dcterms:modified xsi:type="dcterms:W3CDTF">2015-11-24T05:53:49Z</dcterms:modified>
</cp:coreProperties>
</file>