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76" r:id="rId3"/>
    <p:sldMasterId id="2147483688" r:id="rId4"/>
    <p:sldMasterId id="2147483701" r:id="rId5"/>
    <p:sldMasterId id="2147483714" r:id="rId6"/>
    <p:sldMasterId id="2147483727" r:id="rId7"/>
    <p:sldMasterId id="2147483740" r:id="rId8"/>
    <p:sldMasterId id="2147483753" r:id="rId9"/>
    <p:sldMasterId id="2147483766" r:id="rId10"/>
    <p:sldMasterId id="2147483779" r:id="rId11"/>
    <p:sldMasterId id="2147483792" r:id="rId12"/>
    <p:sldMasterId id="2147483805" r:id="rId13"/>
  </p:sldMasterIdLst>
  <p:notesMasterIdLst>
    <p:notesMasterId r:id="rId49"/>
  </p:notesMasterIdLst>
  <p:sldIdLst>
    <p:sldId id="257" r:id="rId14"/>
    <p:sldId id="259" r:id="rId15"/>
    <p:sldId id="260" r:id="rId16"/>
    <p:sldId id="316" r:id="rId17"/>
    <p:sldId id="284" r:id="rId18"/>
    <p:sldId id="265" r:id="rId19"/>
    <p:sldId id="290" r:id="rId20"/>
    <p:sldId id="317" r:id="rId21"/>
    <p:sldId id="318" r:id="rId22"/>
    <p:sldId id="319" r:id="rId23"/>
    <p:sldId id="320" r:id="rId24"/>
    <p:sldId id="294" r:id="rId25"/>
    <p:sldId id="295" r:id="rId26"/>
    <p:sldId id="301" r:id="rId27"/>
    <p:sldId id="299" r:id="rId28"/>
    <p:sldId id="321" r:id="rId29"/>
    <p:sldId id="322" r:id="rId30"/>
    <p:sldId id="323" r:id="rId31"/>
    <p:sldId id="324" r:id="rId32"/>
    <p:sldId id="296" r:id="rId33"/>
    <p:sldId id="302" r:id="rId34"/>
    <p:sldId id="304" r:id="rId35"/>
    <p:sldId id="305" r:id="rId36"/>
    <p:sldId id="306" r:id="rId37"/>
    <p:sldId id="310" r:id="rId38"/>
    <p:sldId id="309" r:id="rId39"/>
    <p:sldId id="308" r:id="rId40"/>
    <p:sldId id="271" r:id="rId41"/>
    <p:sldId id="325" r:id="rId42"/>
    <p:sldId id="326" r:id="rId43"/>
    <p:sldId id="312" r:id="rId44"/>
    <p:sldId id="327" r:id="rId45"/>
    <p:sldId id="328" r:id="rId46"/>
    <p:sldId id="329" r:id="rId47"/>
    <p:sldId id="280" r:id="rId48"/>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770" y="83"/>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8" Type="http://schemas.openxmlformats.org/officeDocument/2006/relationships/slideMaster" Target="slideMasters/slideMaster8.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1300" b="0" i="0" u="none" strike="noStrike" kern="1200" baseline="0">
                <a:solidFill>
                  <a:srgbClr val="000000"/>
                </a:solidFill>
                <a:latin typeface="+mn-lt"/>
                <a:ea typeface="+mn-ea"/>
                <a:cs typeface="+mn-cs"/>
              </a:defRPr>
            </a:pPr>
            <a:r>
              <a:rPr lang="zh-CN" altLang="en-US"/>
              <a:t>主题与发文量关系</a:t>
            </a:r>
          </a:p>
        </c:rich>
      </c:tx>
      <c:overlay val="0"/>
    </c:title>
    <c:autoTitleDeleted val="0"/>
    <c:plotArea>
      <c:layout/>
      <c:pieChart>
        <c:varyColors val="1"/>
        <c:ser>
          <c:idx val="0"/>
          <c:order val="0"/>
          <c:tx>
            <c:strRef>
              <c:f>发文量</c:f>
              <c:strCache>
                <c:ptCount val="1"/>
                <c:pt idx="0">
                  <c:v>发文量</c:v>
                </c:pt>
              </c:strCache>
            </c:strRef>
          </c:tx>
          <c:spPr>
            <a:solidFill>
              <a:srgbClr val="004486"/>
            </a:solidFill>
            <a:ln w="28575">
              <a:noFill/>
            </a:ln>
          </c:spPr>
          <c:dPt>
            <c:idx val="0"/>
            <c:bubble3D val="0"/>
            <c:extLst>
              <c:ext xmlns:c16="http://schemas.microsoft.com/office/drawing/2014/chart" uri="{C3380CC4-5D6E-409C-BE32-E72D297353CC}">
                <c16:uniqueId val="{00000000-B0F5-4BCB-94D5-DFDA12230B89}"/>
              </c:ext>
            </c:extLst>
          </c:dPt>
          <c:dPt>
            <c:idx val="1"/>
            <c:bubble3D val="0"/>
            <c:spPr>
              <a:solidFill>
                <a:srgbClr val="FF410D"/>
              </a:solidFill>
              <a:ln w="28575">
                <a:noFill/>
              </a:ln>
            </c:spPr>
            <c:extLst>
              <c:ext xmlns:c16="http://schemas.microsoft.com/office/drawing/2014/chart" uri="{C3380CC4-5D6E-409C-BE32-E72D297353CC}">
                <c16:uniqueId val="{00000002-B0F5-4BCB-94D5-DFDA12230B89}"/>
              </c:ext>
            </c:extLst>
          </c:dPt>
          <c:dPt>
            <c:idx val="2"/>
            <c:bubble3D val="0"/>
            <c:spPr>
              <a:solidFill>
                <a:srgbClr val="FFD31F"/>
              </a:solidFill>
              <a:ln w="28575">
                <a:noFill/>
              </a:ln>
            </c:spPr>
            <c:extLst>
              <c:ext xmlns:c16="http://schemas.microsoft.com/office/drawing/2014/chart" uri="{C3380CC4-5D6E-409C-BE32-E72D297353CC}">
                <c16:uniqueId val="{00000004-B0F5-4BCB-94D5-DFDA12230B89}"/>
              </c:ext>
            </c:extLst>
          </c:dPt>
          <c:dPt>
            <c:idx val="3"/>
            <c:bubble3D val="0"/>
            <c:spPr>
              <a:solidFill>
                <a:srgbClr val="569D1B"/>
              </a:solidFill>
              <a:ln w="28575">
                <a:noFill/>
              </a:ln>
            </c:spPr>
            <c:extLst>
              <c:ext xmlns:c16="http://schemas.microsoft.com/office/drawing/2014/chart" uri="{C3380CC4-5D6E-409C-BE32-E72D297353CC}">
                <c16:uniqueId val="{00000006-B0F5-4BCB-94D5-DFDA12230B89}"/>
              </c:ext>
            </c:extLst>
          </c:dPt>
          <c:dPt>
            <c:idx val="4"/>
            <c:bubble3D val="0"/>
            <c:spPr>
              <a:solidFill>
                <a:srgbClr val="7E0021"/>
              </a:solidFill>
              <a:ln w="28575">
                <a:noFill/>
              </a:ln>
            </c:spPr>
            <c:extLst>
              <c:ext xmlns:c16="http://schemas.microsoft.com/office/drawing/2014/chart" uri="{C3380CC4-5D6E-409C-BE32-E72D297353CC}">
                <c16:uniqueId val="{00000008-B0F5-4BCB-94D5-DFDA12230B89}"/>
              </c:ext>
            </c:extLst>
          </c:dPt>
          <c:dPt>
            <c:idx val="5"/>
            <c:bubble3D val="0"/>
            <c:spPr>
              <a:solidFill>
                <a:srgbClr val="83CAFF"/>
              </a:solidFill>
              <a:ln w="28575">
                <a:noFill/>
              </a:ln>
            </c:spPr>
            <c:extLst>
              <c:ext xmlns:c16="http://schemas.microsoft.com/office/drawing/2014/chart" uri="{C3380CC4-5D6E-409C-BE32-E72D297353CC}">
                <c16:uniqueId val="{0000000A-B0F5-4BCB-94D5-DFDA12230B89}"/>
              </c:ext>
            </c:extLst>
          </c:dPt>
          <c:dPt>
            <c:idx val="6"/>
            <c:bubble3D val="0"/>
            <c:spPr>
              <a:solidFill>
                <a:srgbClr val="304003"/>
              </a:solidFill>
              <a:ln w="28575">
                <a:noFill/>
              </a:ln>
            </c:spPr>
            <c:extLst>
              <c:ext xmlns:c16="http://schemas.microsoft.com/office/drawing/2014/chart" uri="{C3380CC4-5D6E-409C-BE32-E72D297353CC}">
                <c16:uniqueId val="{0000000C-B0F5-4BCB-94D5-DFDA12230B89}"/>
              </c:ext>
            </c:extLst>
          </c:dPt>
          <c:dPt>
            <c:idx val="7"/>
            <c:bubble3D val="0"/>
            <c:spPr>
              <a:solidFill>
                <a:srgbClr val="AECF00"/>
              </a:solidFill>
              <a:ln w="28575">
                <a:noFill/>
              </a:ln>
            </c:spPr>
            <c:extLst>
              <c:ext xmlns:c16="http://schemas.microsoft.com/office/drawing/2014/chart" uri="{C3380CC4-5D6E-409C-BE32-E72D297353CC}">
                <c16:uniqueId val="{0000000E-B0F5-4BCB-94D5-DFDA12230B89}"/>
              </c:ext>
            </c:extLst>
          </c:dPt>
          <c:dPt>
            <c:idx val="8"/>
            <c:bubble3D val="0"/>
            <c:spPr>
              <a:solidFill>
                <a:srgbClr val="4A1F6F"/>
              </a:solidFill>
              <a:ln w="28575">
                <a:noFill/>
              </a:ln>
            </c:spPr>
            <c:extLst>
              <c:ext xmlns:c16="http://schemas.microsoft.com/office/drawing/2014/chart" uri="{C3380CC4-5D6E-409C-BE32-E72D297353CC}">
                <c16:uniqueId val="{00000010-B0F5-4BCB-94D5-DFDA12230B89}"/>
              </c:ext>
            </c:extLst>
          </c:dPt>
          <c:dPt>
            <c:idx val="9"/>
            <c:bubble3D val="0"/>
            <c:spPr>
              <a:solidFill>
                <a:srgbClr val="FF950D"/>
              </a:solidFill>
              <a:ln w="28575">
                <a:noFill/>
              </a:ln>
            </c:spPr>
            <c:extLst>
              <c:ext xmlns:c16="http://schemas.microsoft.com/office/drawing/2014/chart" uri="{C3380CC4-5D6E-409C-BE32-E72D297353CC}">
                <c16:uniqueId val="{00000012-B0F5-4BCB-94D5-DFDA12230B89}"/>
              </c:ext>
            </c:extLst>
          </c:dPt>
          <c:dPt>
            <c:idx val="10"/>
            <c:bubble3D val="0"/>
            <c:spPr>
              <a:solidFill>
                <a:srgbClr val="C5000B"/>
              </a:solidFill>
              <a:ln w="28575">
                <a:noFill/>
              </a:ln>
            </c:spPr>
            <c:extLst>
              <c:ext xmlns:c16="http://schemas.microsoft.com/office/drawing/2014/chart" uri="{C3380CC4-5D6E-409C-BE32-E72D297353CC}">
                <c16:uniqueId val="{00000014-B0F5-4BCB-94D5-DFDA12230B89}"/>
              </c:ext>
            </c:extLst>
          </c:dPt>
          <c:dPt>
            <c:idx val="11"/>
            <c:bubble3D val="0"/>
            <c:spPr>
              <a:solidFill>
                <a:srgbClr val="0083D1"/>
              </a:solidFill>
              <a:ln w="28575">
                <a:noFill/>
              </a:ln>
            </c:spPr>
            <c:extLst>
              <c:ext xmlns:c16="http://schemas.microsoft.com/office/drawing/2014/chart" uri="{C3380CC4-5D6E-409C-BE32-E72D297353CC}">
                <c16:uniqueId val="{00000016-B0F5-4BCB-94D5-DFDA12230B89}"/>
              </c:ext>
            </c:extLst>
          </c:dPt>
          <c:dPt>
            <c:idx val="12"/>
            <c:bubble3D val="0"/>
            <c:extLst>
              <c:ext xmlns:c16="http://schemas.microsoft.com/office/drawing/2014/chart" uri="{C3380CC4-5D6E-409C-BE32-E72D297353CC}">
                <c16:uniqueId val="{00000017-B0F5-4BCB-94D5-DFDA12230B89}"/>
              </c:ext>
            </c:extLst>
          </c:dPt>
          <c:dPt>
            <c:idx val="13"/>
            <c:bubble3D val="0"/>
            <c:spPr>
              <a:solidFill>
                <a:srgbClr val="FF410D"/>
              </a:solidFill>
              <a:ln w="28575">
                <a:noFill/>
              </a:ln>
            </c:spPr>
            <c:extLst>
              <c:ext xmlns:c16="http://schemas.microsoft.com/office/drawing/2014/chart" uri="{C3380CC4-5D6E-409C-BE32-E72D297353CC}">
                <c16:uniqueId val="{00000019-B0F5-4BCB-94D5-DFDA12230B89}"/>
              </c:ext>
            </c:extLst>
          </c:dPt>
          <c:dPt>
            <c:idx val="14"/>
            <c:bubble3D val="0"/>
            <c:spPr>
              <a:solidFill>
                <a:srgbClr val="FFD31F"/>
              </a:solidFill>
              <a:ln w="28575">
                <a:noFill/>
              </a:ln>
            </c:spPr>
            <c:extLst>
              <c:ext xmlns:c16="http://schemas.microsoft.com/office/drawing/2014/chart" uri="{C3380CC4-5D6E-409C-BE32-E72D297353CC}">
                <c16:uniqueId val="{0000001B-B0F5-4BCB-94D5-DFDA12230B89}"/>
              </c:ext>
            </c:extLst>
          </c:dPt>
          <c:dPt>
            <c:idx val="15"/>
            <c:bubble3D val="0"/>
            <c:spPr>
              <a:solidFill>
                <a:srgbClr val="569D1B"/>
              </a:solidFill>
              <a:ln w="28575">
                <a:noFill/>
              </a:ln>
            </c:spPr>
            <c:extLst>
              <c:ext xmlns:c16="http://schemas.microsoft.com/office/drawing/2014/chart" uri="{C3380CC4-5D6E-409C-BE32-E72D297353CC}">
                <c16:uniqueId val="{0000001D-B0F5-4BCB-94D5-DFDA12230B89}"/>
              </c:ext>
            </c:extLst>
          </c:dPt>
          <c:dPt>
            <c:idx val="16"/>
            <c:bubble3D val="0"/>
            <c:spPr>
              <a:solidFill>
                <a:srgbClr val="7E0021"/>
              </a:solidFill>
              <a:ln w="28575">
                <a:noFill/>
              </a:ln>
            </c:spPr>
            <c:extLst>
              <c:ext xmlns:c16="http://schemas.microsoft.com/office/drawing/2014/chart" uri="{C3380CC4-5D6E-409C-BE32-E72D297353CC}">
                <c16:uniqueId val="{0000001F-B0F5-4BCB-94D5-DFDA12230B89}"/>
              </c:ext>
            </c:extLst>
          </c:dPt>
          <c:dPt>
            <c:idx val="17"/>
            <c:bubble3D val="0"/>
            <c:spPr>
              <a:solidFill>
                <a:srgbClr val="83CAFF"/>
              </a:solidFill>
              <a:ln w="28575">
                <a:noFill/>
              </a:ln>
            </c:spPr>
            <c:extLst>
              <c:ext xmlns:c16="http://schemas.microsoft.com/office/drawing/2014/chart" uri="{C3380CC4-5D6E-409C-BE32-E72D297353CC}">
                <c16:uniqueId val="{00000021-B0F5-4BCB-94D5-DFDA12230B89}"/>
              </c:ext>
            </c:extLst>
          </c:dPt>
          <c:dPt>
            <c:idx val="18"/>
            <c:bubble3D val="0"/>
            <c:spPr>
              <a:solidFill>
                <a:srgbClr val="304003"/>
              </a:solidFill>
              <a:ln w="28575">
                <a:noFill/>
              </a:ln>
            </c:spPr>
            <c:extLst>
              <c:ext xmlns:c16="http://schemas.microsoft.com/office/drawing/2014/chart" uri="{C3380CC4-5D6E-409C-BE32-E72D297353CC}">
                <c16:uniqueId val="{00000023-B0F5-4BCB-94D5-DFDA12230B89}"/>
              </c:ext>
            </c:extLst>
          </c:dPt>
          <c:dPt>
            <c:idx val="19"/>
            <c:bubble3D val="0"/>
            <c:spPr>
              <a:solidFill>
                <a:srgbClr val="AECF00"/>
              </a:solidFill>
              <a:ln w="28575">
                <a:noFill/>
              </a:ln>
            </c:spPr>
            <c:extLst>
              <c:ext xmlns:c16="http://schemas.microsoft.com/office/drawing/2014/chart" uri="{C3380CC4-5D6E-409C-BE32-E72D297353CC}">
                <c16:uniqueId val="{00000025-B0F5-4BCB-94D5-DFDA12230B89}"/>
              </c:ext>
            </c:extLst>
          </c:dPt>
          <c:cat>
            <c:strRef>
              <c:f>{"hydrate","gas","hydrate formation","gas hydrate","methane","water","natural gas","energy","customer","customer service","thf","methane hydrate","organic geochemistry","sds","oil","usa","site","fuel","south china","unite state"}</c:f>
              <c:strCache>
                <c:ptCount val="20"/>
                <c:pt idx="0">
                  <c:v>hydrate</c:v>
                </c:pt>
                <c:pt idx="1">
                  <c:v>gas</c:v>
                </c:pt>
                <c:pt idx="2">
                  <c:v>hydrate formation</c:v>
                </c:pt>
                <c:pt idx="3">
                  <c:v>gas hydrate</c:v>
                </c:pt>
                <c:pt idx="4">
                  <c:v>methane</c:v>
                </c:pt>
                <c:pt idx="5">
                  <c:v>water</c:v>
                </c:pt>
                <c:pt idx="6">
                  <c:v>natural gas</c:v>
                </c:pt>
                <c:pt idx="7">
                  <c:v>energy</c:v>
                </c:pt>
                <c:pt idx="8">
                  <c:v>customer</c:v>
                </c:pt>
                <c:pt idx="9">
                  <c:v>customer service</c:v>
                </c:pt>
                <c:pt idx="10">
                  <c:v>thf</c:v>
                </c:pt>
                <c:pt idx="11">
                  <c:v>methane hydrate</c:v>
                </c:pt>
                <c:pt idx="12">
                  <c:v>organic geochemistry</c:v>
                </c:pt>
                <c:pt idx="13">
                  <c:v>sds</c:v>
                </c:pt>
                <c:pt idx="14">
                  <c:v>oil</c:v>
                </c:pt>
                <c:pt idx="15">
                  <c:v>usa</c:v>
                </c:pt>
                <c:pt idx="16">
                  <c:v>site</c:v>
                </c:pt>
                <c:pt idx="17">
                  <c:v>fuel</c:v>
                </c:pt>
                <c:pt idx="18">
                  <c:v>south china</c:v>
                </c:pt>
                <c:pt idx="19">
                  <c:v>unite state</c:v>
                </c:pt>
              </c:strCache>
            </c:strRef>
          </c:cat>
          <c:val>
            <c:numRef>
              <c:f>0</c:f>
              <c:numCache>
                <c:formatCode>General</c:formatCode>
                <c:ptCount val="20"/>
                <c:pt idx="0">
                  <c:v>498</c:v>
                </c:pt>
                <c:pt idx="1">
                  <c:v>395</c:v>
                </c:pt>
                <c:pt idx="2">
                  <c:v>268</c:v>
                </c:pt>
                <c:pt idx="3">
                  <c:v>250</c:v>
                </c:pt>
                <c:pt idx="4">
                  <c:v>153</c:v>
                </c:pt>
                <c:pt idx="5">
                  <c:v>141</c:v>
                </c:pt>
                <c:pt idx="6">
                  <c:v>138</c:v>
                </c:pt>
                <c:pt idx="7">
                  <c:v>106</c:v>
                </c:pt>
                <c:pt idx="8">
                  <c:v>85</c:v>
                </c:pt>
                <c:pt idx="9">
                  <c:v>85</c:v>
                </c:pt>
                <c:pt idx="10">
                  <c:v>78</c:v>
                </c:pt>
                <c:pt idx="11">
                  <c:v>75</c:v>
                </c:pt>
                <c:pt idx="12">
                  <c:v>71</c:v>
                </c:pt>
                <c:pt idx="13">
                  <c:v>64</c:v>
                </c:pt>
                <c:pt idx="14">
                  <c:v>63</c:v>
                </c:pt>
                <c:pt idx="15">
                  <c:v>63</c:v>
                </c:pt>
                <c:pt idx="16">
                  <c:v>60</c:v>
                </c:pt>
                <c:pt idx="17">
                  <c:v>56</c:v>
                </c:pt>
                <c:pt idx="18">
                  <c:v>55</c:v>
                </c:pt>
                <c:pt idx="19">
                  <c:v>54</c:v>
                </c:pt>
              </c:numCache>
            </c:numRef>
          </c:val>
          <c:extLst>
            <c:ext xmlns:c16="http://schemas.microsoft.com/office/drawing/2014/chart" uri="{C3380CC4-5D6E-409C-BE32-E72D297353CC}">
              <c16:uniqueId val="{00000026-B0F5-4BCB-94D5-DFDA12230B89}"/>
            </c:ext>
          </c:extLst>
        </c:ser>
        <c:dLbls>
          <c:showLegendKey val="0"/>
          <c:showVal val="0"/>
          <c:showCatName val="0"/>
          <c:showSerName val="0"/>
          <c:showPercent val="0"/>
          <c:showBubbleSize val="0"/>
          <c:showLeaderLines val="1"/>
        </c:dLbls>
        <c:firstSliceAng val="0"/>
      </c:pieChart>
      <c:spPr>
        <a:noFill/>
        <a:ln w="9525">
          <a:solidFill>
            <a:srgbClr val="B3B3B3"/>
          </a:solidFill>
          <a:prstDash val="solid"/>
        </a:ln>
      </c:spPr>
    </c:plotArea>
    <c:legend>
      <c:legendPos val="r"/>
      <c:overlay val="0"/>
      <c:spPr>
        <a:noFill/>
        <a:ln w="9525">
          <a:noFill/>
        </a:ln>
      </c:spPr>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spPr>
    <a:solidFill>
      <a:srgbClr val="FFFFFF"/>
    </a:solidFill>
    <a:ln w="9525">
      <a:noFill/>
    </a:ln>
  </c:spPr>
  <c:txPr>
    <a:bodyPr/>
    <a:lstStyle/>
    <a:p>
      <a:pPr>
        <a:defRPr lang="zh-CN"/>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1300" b="0" i="0" u="none" strike="noStrike" kern="1200" baseline="0">
                <a:solidFill>
                  <a:srgbClr val="000000"/>
                </a:solidFill>
                <a:latin typeface="+mn-lt"/>
                <a:ea typeface="+mn-ea"/>
                <a:cs typeface="+mn-cs"/>
              </a:defRPr>
            </a:pPr>
            <a:r>
              <a:rPr lang="zh-CN" altLang="en-US"/>
              <a:t>发文量与年份关系</a:t>
            </a:r>
          </a:p>
        </c:rich>
      </c:tx>
      <c:overlay val="0"/>
    </c:title>
    <c:autoTitleDeleted val="0"/>
    <c:plotArea>
      <c:layout/>
      <c:barChart>
        <c:barDir val="bar"/>
        <c:grouping val="clustered"/>
        <c:varyColors val="0"/>
        <c:ser>
          <c:idx val="0"/>
          <c:order val="0"/>
          <c:tx>
            <c:strRef>
              <c:f>发文量</c:f>
              <c:strCache>
                <c:ptCount val="1"/>
                <c:pt idx="0">
                  <c:v>发文量</c:v>
                </c:pt>
              </c:strCache>
            </c:strRef>
          </c:tx>
          <c:spPr>
            <a:solidFill>
              <a:srgbClr val="004486"/>
            </a:solidFill>
            <a:ln w="28575">
              <a:noFill/>
            </a:ln>
          </c:spPr>
          <c:invertIfNegative val="0"/>
          <c:dLbls>
            <c:spPr>
              <a:noFill/>
              <a:ln w="9525">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endParaRPr lang="zh-CN"/>
              </a:p>
            </c:txPr>
            <c:dLblPos val="outEnd"/>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numRef>
              <c:f>{"2012","2013","2014","2015","2016","2017"}</c:f>
              <c:numCache>
                <c:formatCode>General</c:formatCode>
                <c:ptCount val="6"/>
                <c:pt idx="0">
                  <c:v>2012</c:v>
                </c:pt>
                <c:pt idx="1">
                  <c:v>2013</c:v>
                </c:pt>
                <c:pt idx="2">
                  <c:v>2014</c:v>
                </c:pt>
                <c:pt idx="3">
                  <c:v>2015</c:v>
                </c:pt>
                <c:pt idx="4">
                  <c:v>2016</c:v>
                </c:pt>
                <c:pt idx="5">
                  <c:v>2017</c:v>
                </c:pt>
              </c:numCache>
            </c:numRef>
          </c:cat>
          <c:val>
            <c:numRef>
              <c:f>0</c:f>
              <c:numCache>
                <c:formatCode>General</c:formatCode>
                <c:ptCount val="6"/>
                <c:pt idx="0">
                  <c:v>479</c:v>
                </c:pt>
                <c:pt idx="1">
                  <c:v>614</c:v>
                </c:pt>
                <c:pt idx="2">
                  <c:v>650</c:v>
                </c:pt>
                <c:pt idx="3">
                  <c:v>644</c:v>
                </c:pt>
                <c:pt idx="4">
                  <c:v>670</c:v>
                </c:pt>
                <c:pt idx="5">
                  <c:v>731</c:v>
                </c:pt>
              </c:numCache>
            </c:numRef>
          </c:val>
          <c:extLst>
            <c:ext xmlns:c16="http://schemas.microsoft.com/office/drawing/2014/chart" uri="{C3380CC4-5D6E-409C-BE32-E72D297353CC}">
              <c16:uniqueId val="{00000000-9BF0-47DA-9DF8-68FBFC62E6A0}"/>
            </c:ext>
          </c:extLst>
        </c:ser>
        <c:dLbls>
          <c:showLegendKey val="0"/>
          <c:showVal val="0"/>
          <c:showCatName val="0"/>
          <c:showSerName val="0"/>
          <c:showPercent val="0"/>
          <c:showBubbleSize val="1"/>
        </c:dLbls>
        <c:gapWidth val="100"/>
        <c:axId val="489693952"/>
        <c:axId val="489695488"/>
      </c:barChart>
      <c:catAx>
        <c:axId val="489693952"/>
        <c:scaling>
          <c:orientation val="minMax"/>
        </c:scaling>
        <c:delete val="0"/>
        <c:axPos val="l"/>
        <c:numFmt formatCode="General" sourceLinked="0"/>
        <c:majorTickMark val="out"/>
        <c:minorTickMark val="none"/>
        <c:tickLblPos val="nextTo"/>
        <c:spPr>
          <a:ln w="9525" cap="flat" cmpd="sng" algn="ctr">
            <a:solidFill>
              <a:srgbClr val="B3B3B3"/>
            </a:solidFill>
            <a:prstDash val="solid"/>
            <a:round/>
          </a:ln>
        </c:spPr>
        <c:txPr>
          <a:bodyPr rot="0" spcFirstLastPara="0" vertOverflow="ellipsis" vert="horz" wrap="square" anchor="ctr" anchorCtr="1"/>
          <a:lstStyle/>
          <a:p>
            <a:pPr>
              <a:defRPr lang="zh-CN" sz="1000" b="0" i="0" u="none" strike="noStrike" kern="1200" baseline="0">
                <a:solidFill>
                  <a:srgbClr val="000000"/>
                </a:solidFill>
                <a:latin typeface="+mn-lt"/>
                <a:ea typeface="+mn-ea"/>
                <a:cs typeface="+mn-cs"/>
              </a:defRPr>
            </a:pPr>
            <a:endParaRPr lang="zh-CN"/>
          </a:p>
        </c:txPr>
        <c:crossAx val="489695488"/>
        <c:crosses val="autoZero"/>
        <c:auto val="1"/>
        <c:lblAlgn val="ctr"/>
        <c:lblOffset val="100"/>
        <c:noMultiLvlLbl val="0"/>
      </c:catAx>
      <c:valAx>
        <c:axId val="489695488"/>
        <c:scaling>
          <c:orientation val="minMax"/>
        </c:scaling>
        <c:delete val="0"/>
        <c:axPos val="b"/>
        <c:majorGridlines>
          <c:spPr>
            <a:ln w="9525" cap="flat" cmpd="sng" algn="ctr">
              <a:solidFill>
                <a:srgbClr val="B3B3B3"/>
              </a:solidFill>
              <a:prstDash val="solid"/>
              <a:round/>
            </a:ln>
          </c:spPr>
        </c:majorGridlines>
        <c:numFmt formatCode="General" sourceLinked="0"/>
        <c:majorTickMark val="out"/>
        <c:minorTickMark val="none"/>
        <c:tickLblPos val="nextTo"/>
        <c:spPr>
          <a:ln w="9525" cap="flat" cmpd="sng" algn="ctr">
            <a:solidFill>
              <a:srgbClr val="B3B3B3"/>
            </a:solidFill>
            <a:prstDash val="solid"/>
            <a:round/>
          </a:ln>
        </c:spPr>
        <c:txPr>
          <a:bodyPr rot="0" spcFirstLastPara="0" vertOverflow="ellipsis" vert="horz" wrap="square" anchor="ctr" anchorCtr="1"/>
          <a:lstStyle/>
          <a:p>
            <a:pPr>
              <a:defRPr lang="zh-CN" sz="1000" b="0" i="0" u="none" strike="noStrike" kern="1200" baseline="0">
                <a:solidFill>
                  <a:srgbClr val="000000"/>
                </a:solidFill>
                <a:latin typeface="+mn-lt"/>
                <a:ea typeface="+mn-ea"/>
                <a:cs typeface="+mn-cs"/>
              </a:defRPr>
            </a:pPr>
            <a:endParaRPr lang="zh-CN"/>
          </a:p>
        </c:txPr>
        <c:crossAx val="489693952"/>
        <c:crosses val="autoZero"/>
        <c:crossBetween val="midCat"/>
      </c:valAx>
      <c:spPr>
        <a:noFill/>
        <a:ln w="9525">
          <a:solidFill>
            <a:srgbClr val="B3B3B3"/>
          </a:solidFill>
          <a:prstDash val="solid"/>
        </a:ln>
      </c:spPr>
    </c:plotArea>
    <c:legend>
      <c:legendPos val="r"/>
      <c:overlay val="0"/>
      <c:spPr>
        <a:noFill/>
        <a:ln w="9525">
          <a:noFill/>
        </a:ln>
      </c:spPr>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spPr>
    <a:solidFill>
      <a:srgbClr val="FFFFFF"/>
    </a:solidFill>
    <a:ln w="9525">
      <a:noFill/>
    </a:ln>
  </c:spPr>
  <c:txPr>
    <a:bodyPr/>
    <a:lstStyle/>
    <a:p>
      <a:pPr>
        <a:defRPr lang="zh-CN"/>
      </a:pPr>
      <a:endParaRPr lang="zh-CN"/>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12BFA7-75A7-46CE-9016-7EBA9E540744}" type="datetimeFigureOut">
              <a:rPr lang="zh-CN" altLang="en-US" smtClean="0"/>
              <a:t>2017/11/12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AEC6A1-42B4-4119-BA98-64C0E39FB4A6}" type="slidenum">
              <a:rPr lang="zh-CN" altLang="en-US" smtClean="0"/>
              <a:t>‹#›</a:t>
            </a:fld>
            <a:endParaRPr lang="zh-CN" altLang="en-US"/>
          </a:p>
        </p:txBody>
      </p:sp>
    </p:spTree>
    <p:extLst>
      <p:ext uri="{BB962C8B-B14F-4D97-AF65-F5344CB8AC3E}">
        <p14:creationId xmlns:p14="http://schemas.microsoft.com/office/powerpoint/2010/main" val="114178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1AEC6A1-42B4-4119-BA98-64C0E39FB4A6}" type="slidenum">
              <a:rPr lang="zh-CN" altLang="en-US" smtClean="0"/>
              <a:t>15</a:t>
            </a:fld>
            <a:endParaRPr lang="zh-CN" altLang="en-US"/>
          </a:p>
        </p:txBody>
      </p:sp>
    </p:spTree>
    <p:extLst>
      <p:ext uri="{BB962C8B-B14F-4D97-AF65-F5344CB8AC3E}">
        <p14:creationId xmlns:p14="http://schemas.microsoft.com/office/powerpoint/2010/main" val="1856037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1820F17-B2C4-4867-A12D-CDD39C95510F}" type="datetimeFigureOut">
              <a:rPr lang="zh-CN" altLang="en-US" smtClean="0"/>
              <a:t>2017/11/12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99AA65-01E7-483D-8962-3D4FF3E6F571}" type="slidenum">
              <a:rPr lang="zh-CN" altLang="en-US" smtClean="0"/>
              <a:t>‹#›</a:t>
            </a:fld>
            <a:endParaRPr lang="zh-CN" altLang="en-US"/>
          </a:p>
        </p:txBody>
      </p:sp>
    </p:spTree>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1820F17-B2C4-4867-A12D-CDD39C95510F}" type="datetimeFigureOut">
              <a:rPr lang="zh-CN" altLang="en-US" smtClean="0"/>
              <a:t>2017/11/12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99AA65-01E7-483D-8962-3D4FF3E6F571}" type="slidenum">
              <a:rPr lang="zh-CN" altLang="en-US" smtClean="0"/>
              <a:t>‹#›</a:t>
            </a:fld>
            <a:endParaRPr lang="zh-CN" altLang="en-US"/>
          </a:p>
        </p:txBody>
      </p:sp>
    </p:spTree>
  </p:cSld>
  <p:clrMapOvr>
    <a:masterClrMapping/>
  </p:clrMapOvr>
  <p:transition spd="slow" advClick="0">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48810"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11" name="PlaceHolder 2"/>
          <p:cNvSpPr>
            <a:spLocks noGrp="1"/>
          </p:cNvSpPr>
          <p:nvPr>
            <p:ph type="body"/>
          </p:nvPr>
        </p:nvSpPr>
        <p:spPr>
          <a:xfrm>
            <a:off x="457200" y="1203480"/>
            <a:ext cx="822924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48801"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02" name="PlaceHolder 2"/>
          <p:cNvSpPr>
            <a:spLocks noGrp="1"/>
          </p:cNvSpPr>
          <p:nvPr>
            <p:ph type="body"/>
          </p:nvPr>
        </p:nvSpPr>
        <p:spPr>
          <a:xfrm>
            <a:off x="45720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3" name="PlaceHolder 3"/>
          <p:cNvSpPr>
            <a:spLocks noGrp="1"/>
          </p:cNvSpPr>
          <p:nvPr>
            <p:ph type="body"/>
          </p:nvPr>
        </p:nvSpPr>
        <p:spPr>
          <a:xfrm>
            <a:off x="467424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809"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48794" name="PlaceHolder 1"/>
          <p:cNvSpPr>
            <a:spLocks noGrp="1"/>
          </p:cNvSpPr>
          <p:nvPr>
            <p:ph type="subTitle"/>
          </p:nvPr>
        </p:nvSpPr>
        <p:spPr>
          <a:xfrm>
            <a:off x="457200" y="205200"/>
            <a:ext cx="8229240" cy="39812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48815"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16" name="PlaceHolder 2"/>
          <p:cNvSpPr>
            <a:spLocks noGrp="1"/>
          </p:cNvSpPr>
          <p:nvPr>
            <p:ph type="body"/>
          </p:nvPr>
        </p:nvSpPr>
        <p:spPr>
          <a:xfrm>
            <a:off x="45720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17" name="PlaceHolder 3"/>
          <p:cNvSpPr>
            <a:spLocks noGrp="1"/>
          </p:cNvSpPr>
          <p:nvPr>
            <p:ph type="body"/>
          </p:nvPr>
        </p:nvSpPr>
        <p:spPr>
          <a:xfrm>
            <a:off x="45720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18" name="PlaceHolder 4"/>
          <p:cNvSpPr>
            <a:spLocks noGrp="1"/>
          </p:cNvSpPr>
          <p:nvPr>
            <p:ph type="body"/>
          </p:nvPr>
        </p:nvSpPr>
        <p:spPr>
          <a:xfrm>
            <a:off x="467424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48795"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796" name="PlaceHolder 2"/>
          <p:cNvSpPr>
            <a:spLocks noGrp="1"/>
          </p:cNvSpPr>
          <p:nvPr>
            <p:ph type="body"/>
          </p:nvPr>
        </p:nvSpPr>
        <p:spPr>
          <a:xfrm>
            <a:off x="45720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797" name="PlaceHolder 3"/>
          <p:cNvSpPr>
            <a:spLocks noGrp="1"/>
          </p:cNvSpPr>
          <p:nvPr>
            <p:ph type="body"/>
          </p:nvPr>
        </p:nvSpPr>
        <p:spPr>
          <a:xfrm>
            <a:off x="467424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798" name="PlaceHolder 4"/>
          <p:cNvSpPr>
            <a:spLocks noGrp="1"/>
          </p:cNvSpPr>
          <p:nvPr>
            <p:ph type="body"/>
          </p:nvPr>
        </p:nvSpPr>
        <p:spPr>
          <a:xfrm>
            <a:off x="467424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8819"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20" name="PlaceHolder 2"/>
          <p:cNvSpPr>
            <a:spLocks noGrp="1"/>
          </p:cNvSpPr>
          <p:nvPr>
            <p:ph type="body"/>
          </p:nvPr>
        </p:nvSpPr>
        <p:spPr>
          <a:xfrm>
            <a:off x="45720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21" name="PlaceHolder 3"/>
          <p:cNvSpPr>
            <a:spLocks noGrp="1"/>
          </p:cNvSpPr>
          <p:nvPr>
            <p:ph type="body"/>
          </p:nvPr>
        </p:nvSpPr>
        <p:spPr>
          <a:xfrm>
            <a:off x="467424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22" name="PlaceHolder 4"/>
          <p:cNvSpPr>
            <a:spLocks noGrp="1"/>
          </p:cNvSpPr>
          <p:nvPr>
            <p:ph type="body"/>
          </p:nvPr>
        </p:nvSpPr>
        <p:spPr>
          <a:xfrm>
            <a:off x="457200" y="2761920"/>
            <a:ext cx="822924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48812"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13" name="PlaceHolder 2"/>
          <p:cNvSpPr>
            <a:spLocks noGrp="1"/>
          </p:cNvSpPr>
          <p:nvPr>
            <p:ph type="body"/>
          </p:nvPr>
        </p:nvSpPr>
        <p:spPr>
          <a:xfrm>
            <a:off x="457200" y="1203480"/>
            <a:ext cx="822924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14" name="PlaceHolder 3"/>
          <p:cNvSpPr>
            <a:spLocks noGrp="1"/>
          </p:cNvSpPr>
          <p:nvPr>
            <p:ph type="body"/>
          </p:nvPr>
        </p:nvSpPr>
        <p:spPr>
          <a:xfrm>
            <a:off x="457200" y="2761920"/>
            <a:ext cx="822924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48804"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05" name="PlaceHolder 2"/>
          <p:cNvSpPr>
            <a:spLocks noGrp="1"/>
          </p:cNvSpPr>
          <p:nvPr>
            <p:ph type="body"/>
          </p:nvPr>
        </p:nvSpPr>
        <p:spPr>
          <a:xfrm>
            <a:off x="45720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6" name="PlaceHolder 3"/>
          <p:cNvSpPr>
            <a:spLocks noGrp="1"/>
          </p:cNvSpPr>
          <p:nvPr>
            <p:ph type="body"/>
          </p:nvPr>
        </p:nvSpPr>
        <p:spPr>
          <a:xfrm>
            <a:off x="467424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7" name="PlaceHolder 4"/>
          <p:cNvSpPr>
            <a:spLocks noGrp="1"/>
          </p:cNvSpPr>
          <p:nvPr>
            <p:ph type="body"/>
          </p:nvPr>
        </p:nvSpPr>
        <p:spPr>
          <a:xfrm>
            <a:off x="467424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8" name="PlaceHolder 5"/>
          <p:cNvSpPr>
            <a:spLocks noGrp="1"/>
          </p:cNvSpPr>
          <p:nvPr>
            <p:ph type="body"/>
          </p:nvPr>
        </p:nvSpPr>
        <p:spPr>
          <a:xfrm>
            <a:off x="45720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48791"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792" name="PlaceHolder 2"/>
          <p:cNvSpPr>
            <a:spLocks noGrp="1"/>
          </p:cNvSpPr>
          <p:nvPr>
            <p:ph type="body"/>
          </p:nvPr>
        </p:nvSpPr>
        <p:spPr>
          <a:xfrm>
            <a:off x="457200" y="1203480"/>
            <a:ext cx="822924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793" name="PlaceHolder 3"/>
          <p:cNvSpPr>
            <a:spLocks noGrp="1"/>
          </p:cNvSpPr>
          <p:nvPr>
            <p:ph type="body"/>
          </p:nvPr>
        </p:nvSpPr>
        <p:spPr>
          <a:xfrm>
            <a:off x="457200" y="1203480"/>
            <a:ext cx="822924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pic>
        <p:nvPicPr>
          <p:cNvPr id="2097181" name="图片 2097180"/>
          <p:cNvPicPr/>
          <p:nvPr/>
        </p:nvPicPr>
        <p:blipFill>
          <a:blip r:embed="rId2"/>
          <a:stretch>
            <a:fillRect/>
          </a:stretch>
        </p:blipFill>
        <p:spPr>
          <a:xfrm>
            <a:off x="2702160" y="1203480"/>
            <a:ext cx="3738600" cy="2982960"/>
          </a:xfrm>
          <a:prstGeom prst="rect">
            <a:avLst/>
          </a:prstGeom>
          <a:ln>
            <a:noFill/>
          </a:ln>
        </p:spPr>
      </p:pic>
      <p:pic>
        <p:nvPicPr>
          <p:cNvPr id="2097182" name="图片 2097181"/>
          <p:cNvPicPr/>
          <p:nvPr/>
        </p:nvPicPr>
        <p:blipFill>
          <a:blip r:embed="rId2"/>
          <a:stretch>
            <a:fillRect/>
          </a:stretch>
        </p:blipFill>
        <p:spPr>
          <a:xfrm>
            <a:off x="2702160" y="1203480"/>
            <a:ext cx="3738600" cy="2982960"/>
          </a:xfrm>
          <a:prstGeom prst="rect">
            <a:avLst/>
          </a:prstGeom>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1820F17-B2C4-4867-A12D-CDD39C95510F}" type="datetimeFigureOut">
              <a:rPr lang="zh-CN" altLang="en-US" smtClean="0"/>
              <a:t>2017/11/12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99AA65-01E7-483D-8962-3D4FF3E6F571}" type="slidenum">
              <a:rPr lang="zh-CN" altLang="en-US" smtClean="0"/>
              <a:t>‹#›</a:t>
            </a:fld>
            <a:endParaRPr lang="zh-CN" altLang="en-US"/>
          </a:p>
        </p:txBody>
      </p:sp>
    </p:spTree>
  </p:cSld>
  <p:clrMapOvr>
    <a:masterClrMapping/>
  </p:clrMapOvr>
  <p:transition spd="slow" advClick="0">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48799"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00" name="PlaceHolder 2"/>
          <p:cNvSpPr>
            <a:spLocks noGrp="1"/>
          </p:cNvSpPr>
          <p:nvPr>
            <p:ph type="subTitle"/>
          </p:nvPr>
        </p:nvSpPr>
        <p:spPr>
          <a:xfrm>
            <a:off x="457200" y="1203480"/>
            <a:ext cx="8229240" cy="298296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48810"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11" name="PlaceHolder 2"/>
          <p:cNvSpPr>
            <a:spLocks noGrp="1"/>
          </p:cNvSpPr>
          <p:nvPr>
            <p:ph type="body"/>
          </p:nvPr>
        </p:nvSpPr>
        <p:spPr>
          <a:xfrm>
            <a:off x="457200" y="1203480"/>
            <a:ext cx="822924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48801"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02" name="PlaceHolder 2"/>
          <p:cNvSpPr>
            <a:spLocks noGrp="1"/>
          </p:cNvSpPr>
          <p:nvPr>
            <p:ph type="body"/>
          </p:nvPr>
        </p:nvSpPr>
        <p:spPr>
          <a:xfrm>
            <a:off x="45720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3" name="PlaceHolder 3"/>
          <p:cNvSpPr>
            <a:spLocks noGrp="1"/>
          </p:cNvSpPr>
          <p:nvPr>
            <p:ph type="body"/>
          </p:nvPr>
        </p:nvSpPr>
        <p:spPr>
          <a:xfrm>
            <a:off x="467424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809"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48794" name="PlaceHolder 1"/>
          <p:cNvSpPr>
            <a:spLocks noGrp="1"/>
          </p:cNvSpPr>
          <p:nvPr>
            <p:ph type="subTitle"/>
          </p:nvPr>
        </p:nvSpPr>
        <p:spPr>
          <a:xfrm>
            <a:off x="457200" y="205200"/>
            <a:ext cx="8229240" cy="39812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48815"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16" name="PlaceHolder 2"/>
          <p:cNvSpPr>
            <a:spLocks noGrp="1"/>
          </p:cNvSpPr>
          <p:nvPr>
            <p:ph type="body"/>
          </p:nvPr>
        </p:nvSpPr>
        <p:spPr>
          <a:xfrm>
            <a:off x="45720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17" name="PlaceHolder 3"/>
          <p:cNvSpPr>
            <a:spLocks noGrp="1"/>
          </p:cNvSpPr>
          <p:nvPr>
            <p:ph type="body"/>
          </p:nvPr>
        </p:nvSpPr>
        <p:spPr>
          <a:xfrm>
            <a:off x="45720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18" name="PlaceHolder 4"/>
          <p:cNvSpPr>
            <a:spLocks noGrp="1"/>
          </p:cNvSpPr>
          <p:nvPr>
            <p:ph type="body"/>
          </p:nvPr>
        </p:nvSpPr>
        <p:spPr>
          <a:xfrm>
            <a:off x="467424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48795"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796" name="PlaceHolder 2"/>
          <p:cNvSpPr>
            <a:spLocks noGrp="1"/>
          </p:cNvSpPr>
          <p:nvPr>
            <p:ph type="body"/>
          </p:nvPr>
        </p:nvSpPr>
        <p:spPr>
          <a:xfrm>
            <a:off x="45720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797" name="PlaceHolder 3"/>
          <p:cNvSpPr>
            <a:spLocks noGrp="1"/>
          </p:cNvSpPr>
          <p:nvPr>
            <p:ph type="body"/>
          </p:nvPr>
        </p:nvSpPr>
        <p:spPr>
          <a:xfrm>
            <a:off x="467424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798" name="PlaceHolder 4"/>
          <p:cNvSpPr>
            <a:spLocks noGrp="1"/>
          </p:cNvSpPr>
          <p:nvPr>
            <p:ph type="body"/>
          </p:nvPr>
        </p:nvSpPr>
        <p:spPr>
          <a:xfrm>
            <a:off x="467424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8819"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20" name="PlaceHolder 2"/>
          <p:cNvSpPr>
            <a:spLocks noGrp="1"/>
          </p:cNvSpPr>
          <p:nvPr>
            <p:ph type="body"/>
          </p:nvPr>
        </p:nvSpPr>
        <p:spPr>
          <a:xfrm>
            <a:off x="45720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21" name="PlaceHolder 3"/>
          <p:cNvSpPr>
            <a:spLocks noGrp="1"/>
          </p:cNvSpPr>
          <p:nvPr>
            <p:ph type="body"/>
          </p:nvPr>
        </p:nvSpPr>
        <p:spPr>
          <a:xfrm>
            <a:off x="467424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22" name="PlaceHolder 4"/>
          <p:cNvSpPr>
            <a:spLocks noGrp="1"/>
          </p:cNvSpPr>
          <p:nvPr>
            <p:ph type="body"/>
          </p:nvPr>
        </p:nvSpPr>
        <p:spPr>
          <a:xfrm>
            <a:off x="457200" y="2761920"/>
            <a:ext cx="822924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48812"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13" name="PlaceHolder 2"/>
          <p:cNvSpPr>
            <a:spLocks noGrp="1"/>
          </p:cNvSpPr>
          <p:nvPr>
            <p:ph type="body"/>
          </p:nvPr>
        </p:nvSpPr>
        <p:spPr>
          <a:xfrm>
            <a:off x="457200" y="1203480"/>
            <a:ext cx="822924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14" name="PlaceHolder 3"/>
          <p:cNvSpPr>
            <a:spLocks noGrp="1"/>
          </p:cNvSpPr>
          <p:nvPr>
            <p:ph type="body"/>
          </p:nvPr>
        </p:nvSpPr>
        <p:spPr>
          <a:xfrm>
            <a:off x="457200" y="2761920"/>
            <a:ext cx="822924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097153" name="图片 3"/>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48804"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05" name="PlaceHolder 2"/>
          <p:cNvSpPr>
            <a:spLocks noGrp="1"/>
          </p:cNvSpPr>
          <p:nvPr>
            <p:ph type="body"/>
          </p:nvPr>
        </p:nvSpPr>
        <p:spPr>
          <a:xfrm>
            <a:off x="45720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6" name="PlaceHolder 3"/>
          <p:cNvSpPr>
            <a:spLocks noGrp="1"/>
          </p:cNvSpPr>
          <p:nvPr>
            <p:ph type="body"/>
          </p:nvPr>
        </p:nvSpPr>
        <p:spPr>
          <a:xfrm>
            <a:off x="467424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7" name="PlaceHolder 4"/>
          <p:cNvSpPr>
            <a:spLocks noGrp="1"/>
          </p:cNvSpPr>
          <p:nvPr>
            <p:ph type="body"/>
          </p:nvPr>
        </p:nvSpPr>
        <p:spPr>
          <a:xfrm>
            <a:off x="467424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8" name="PlaceHolder 5"/>
          <p:cNvSpPr>
            <a:spLocks noGrp="1"/>
          </p:cNvSpPr>
          <p:nvPr>
            <p:ph type="body"/>
          </p:nvPr>
        </p:nvSpPr>
        <p:spPr>
          <a:xfrm>
            <a:off x="45720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48791"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792" name="PlaceHolder 2"/>
          <p:cNvSpPr>
            <a:spLocks noGrp="1"/>
          </p:cNvSpPr>
          <p:nvPr>
            <p:ph type="body"/>
          </p:nvPr>
        </p:nvSpPr>
        <p:spPr>
          <a:xfrm>
            <a:off x="457200" y="1203480"/>
            <a:ext cx="822924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793" name="PlaceHolder 3"/>
          <p:cNvSpPr>
            <a:spLocks noGrp="1"/>
          </p:cNvSpPr>
          <p:nvPr>
            <p:ph type="body"/>
          </p:nvPr>
        </p:nvSpPr>
        <p:spPr>
          <a:xfrm>
            <a:off x="457200" y="1203480"/>
            <a:ext cx="822924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pic>
        <p:nvPicPr>
          <p:cNvPr id="2097181" name="图片 2097180"/>
          <p:cNvPicPr/>
          <p:nvPr/>
        </p:nvPicPr>
        <p:blipFill>
          <a:blip r:embed="rId2"/>
          <a:stretch>
            <a:fillRect/>
          </a:stretch>
        </p:blipFill>
        <p:spPr>
          <a:xfrm>
            <a:off x="2702160" y="1203480"/>
            <a:ext cx="3738600" cy="2982960"/>
          </a:xfrm>
          <a:prstGeom prst="rect">
            <a:avLst/>
          </a:prstGeom>
          <a:ln>
            <a:noFill/>
          </a:ln>
        </p:spPr>
      </p:pic>
      <p:pic>
        <p:nvPicPr>
          <p:cNvPr id="2097182" name="图片 2097181"/>
          <p:cNvPicPr/>
          <p:nvPr/>
        </p:nvPicPr>
        <p:blipFill>
          <a:blip r:embed="rId2"/>
          <a:stretch>
            <a:fillRect/>
          </a:stretch>
        </p:blipFill>
        <p:spPr>
          <a:xfrm>
            <a:off x="2702160" y="1203480"/>
            <a:ext cx="3738600" cy="2982960"/>
          </a:xfrm>
          <a:prstGeom prst="rect">
            <a:avLst/>
          </a:prstGeom>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48799"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00" name="PlaceHolder 2"/>
          <p:cNvSpPr>
            <a:spLocks noGrp="1"/>
          </p:cNvSpPr>
          <p:nvPr>
            <p:ph type="subTitle"/>
          </p:nvPr>
        </p:nvSpPr>
        <p:spPr>
          <a:xfrm>
            <a:off x="457200" y="1203480"/>
            <a:ext cx="8229240" cy="298296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48810"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11" name="PlaceHolder 2"/>
          <p:cNvSpPr>
            <a:spLocks noGrp="1"/>
          </p:cNvSpPr>
          <p:nvPr>
            <p:ph type="body"/>
          </p:nvPr>
        </p:nvSpPr>
        <p:spPr>
          <a:xfrm>
            <a:off x="457200" y="1203480"/>
            <a:ext cx="822924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48801"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02" name="PlaceHolder 2"/>
          <p:cNvSpPr>
            <a:spLocks noGrp="1"/>
          </p:cNvSpPr>
          <p:nvPr>
            <p:ph type="body"/>
          </p:nvPr>
        </p:nvSpPr>
        <p:spPr>
          <a:xfrm>
            <a:off x="45720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3" name="PlaceHolder 3"/>
          <p:cNvSpPr>
            <a:spLocks noGrp="1"/>
          </p:cNvSpPr>
          <p:nvPr>
            <p:ph type="body"/>
          </p:nvPr>
        </p:nvSpPr>
        <p:spPr>
          <a:xfrm>
            <a:off x="467424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809"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48794" name="PlaceHolder 1"/>
          <p:cNvSpPr>
            <a:spLocks noGrp="1"/>
          </p:cNvSpPr>
          <p:nvPr>
            <p:ph type="subTitle"/>
          </p:nvPr>
        </p:nvSpPr>
        <p:spPr>
          <a:xfrm>
            <a:off x="457200" y="205200"/>
            <a:ext cx="8229240" cy="39812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48815"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16" name="PlaceHolder 2"/>
          <p:cNvSpPr>
            <a:spLocks noGrp="1"/>
          </p:cNvSpPr>
          <p:nvPr>
            <p:ph type="body"/>
          </p:nvPr>
        </p:nvSpPr>
        <p:spPr>
          <a:xfrm>
            <a:off x="45720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17" name="PlaceHolder 3"/>
          <p:cNvSpPr>
            <a:spLocks noGrp="1"/>
          </p:cNvSpPr>
          <p:nvPr>
            <p:ph type="body"/>
          </p:nvPr>
        </p:nvSpPr>
        <p:spPr>
          <a:xfrm>
            <a:off x="45720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18" name="PlaceHolder 4"/>
          <p:cNvSpPr>
            <a:spLocks noGrp="1"/>
          </p:cNvSpPr>
          <p:nvPr>
            <p:ph type="body"/>
          </p:nvPr>
        </p:nvSpPr>
        <p:spPr>
          <a:xfrm>
            <a:off x="467424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48795"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796" name="PlaceHolder 2"/>
          <p:cNvSpPr>
            <a:spLocks noGrp="1"/>
          </p:cNvSpPr>
          <p:nvPr>
            <p:ph type="body"/>
          </p:nvPr>
        </p:nvSpPr>
        <p:spPr>
          <a:xfrm>
            <a:off x="45720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797" name="PlaceHolder 3"/>
          <p:cNvSpPr>
            <a:spLocks noGrp="1"/>
          </p:cNvSpPr>
          <p:nvPr>
            <p:ph type="body"/>
          </p:nvPr>
        </p:nvSpPr>
        <p:spPr>
          <a:xfrm>
            <a:off x="467424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798" name="PlaceHolder 4"/>
          <p:cNvSpPr>
            <a:spLocks noGrp="1"/>
          </p:cNvSpPr>
          <p:nvPr>
            <p:ph type="body"/>
          </p:nvPr>
        </p:nvSpPr>
        <p:spPr>
          <a:xfrm>
            <a:off x="467424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097155" name="图片 2"/>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8819"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20" name="PlaceHolder 2"/>
          <p:cNvSpPr>
            <a:spLocks noGrp="1"/>
          </p:cNvSpPr>
          <p:nvPr>
            <p:ph type="body"/>
          </p:nvPr>
        </p:nvSpPr>
        <p:spPr>
          <a:xfrm>
            <a:off x="45720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21" name="PlaceHolder 3"/>
          <p:cNvSpPr>
            <a:spLocks noGrp="1"/>
          </p:cNvSpPr>
          <p:nvPr>
            <p:ph type="body"/>
          </p:nvPr>
        </p:nvSpPr>
        <p:spPr>
          <a:xfrm>
            <a:off x="467424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22" name="PlaceHolder 4"/>
          <p:cNvSpPr>
            <a:spLocks noGrp="1"/>
          </p:cNvSpPr>
          <p:nvPr>
            <p:ph type="body"/>
          </p:nvPr>
        </p:nvSpPr>
        <p:spPr>
          <a:xfrm>
            <a:off x="457200" y="2761920"/>
            <a:ext cx="822924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48812"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13" name="PlaceHolder 2"/>
          <p:cNvSpPr>
            <a:spLocks noGrp="1"/>
          </p:cNvSpPr>
          <p:nvPr>
            <p:ph type="body"/>
          </p:nvPr>
        </p:nvSpPr>
        <p:spPr>
          <a:xfrm>
            <a:off x="457200" y="1203480"/>
            <a:ext cx="822924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14" name="PlaceHolder 3"/>
          <p:cNvSpPr>
            <a:spLocks noGrp="1"/>
          </p:cNvSpPr>
          <p:nvPr>
            <p:ph type="body"/>
          </p:nvPr>
        </p:nvSpPr>
        <p:spPr>
          <a:xfrm>
            <a:off x="457200" y="2761920"/>
            <a:ext cx="822924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48804"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05" name="PlaceHolder 2"/>
          <p:cNvSpPr>
            <a:spLocks noGrp="1"/>
          </p:cNvSpPr>
          <p:nvPr>
            <p:ph type="body"/>
          </p:nvPr>
        </p:nvSpPr>
        <p:spPr>
          <a:xfrm>
            <a:off x="45720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6" name="PlaceHolder 3"/>
          <p:cNvSpPr>
            <a:spLocks noGrp="1"/>
          </p:cNvSpPr>
          <p:nvPr>
            <p:ph type="body"/>
          </p:nvPr>
        </p:nvSpPr>
        <p:spPr>
          <a:xfrm>
            <a:off x="467424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7" name="PlaceHolder 4"/>
          <p:cNvSpPr>
            <a:spLocks noGrp="1"/>
          </p:cNvSpPr>
          <p:nvPr>
            <p:ph type="body"/>
          </p:nvPr>
        </p:nvSpPr>
        <p:spPr>
          <a:xfrm>
            <a:off x="467424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8" name="PlaceHolder 5"/>
          <p:cNvSpPr>
            <a:spLocks noGrp="1"/>
          </p:cNvSpPr>
          <p:nvPr>
            <p:ph type="body"/>
          </p:nvPr>
        </p:nvSpPr>
        <p:spPr>
          <a:xfrm>
            <a:off x="45720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48791"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792" name="PlaceHolder 2"/>
          <p:cNvSpPr>
            <a:spLocks noGrp="1"/>
          </p:cNvSpPr>
          <p:nvPr>
            <p:ph type="body"/>
          </p:nvPr>
        </p:nvSpPr>
        <p:spPr>
          <a:xfrm>
            <a:off x="457200" y="1203480"/>
            <a:ext cx="822924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793" name="PlaceHolder 3"/>
          <p:cNvSpPr>
            <a:spLocks noGrp="1"/>
          </p:cNvSpPr>
          <p:nvPr>
            <p:ph type="body"/>
          </p:nvPr>
        </p:nvSpPr>
        <p:spPr>
          <a:xfrm>
            <a:off x="457200" y="1203480"/>
            <a:ext cx="822924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pic>
        <p:nvPicPr>
          <p:cNvPr id="2097181" name="图片 2097180"/>
          <p:cNvPicPr/>
          <p:nvPr/>
        </p:nvPicPr>
        <p:blipFill>
          <a:blip r:embed="rId2"/>
          <a:stretch>
            <a:fillRect/>
          </a:stretch>
        </p:blipFill>
        <p:spPr>
          <a:xfrm>
            <a:off x="2702160" y="1203480"/>
            <a:ext cx="3738600" cy="2982960"/>
          </a:xfrm>
          <a:prstGeom prst="rect">
            <a:avLst/>
          </a:prstGeom>
          <a:ln>
            <a:noFill/>
          </a:ln>
        </p:spPr>
      </p:pic>
      <p:pic>
        <p:nvPicPr>
          <p:cNvPr id="2097182" name="图片 2097181"/>
          <p:cNvPicPr/>
          <p:nvPr/>
        </p:nvPicPr>
        <p:blipFill>
          <a:blip r:embed="rId2"/>
          <a:stretch>
            <a:fillRect/>
          </a:stretch>
        </p:blipFill>
        <p:spPr>
          <a:xfrm>
            <a:off x="2702160" y="1203480"/>
            <a:ext cx="3738600" cy="2982960"/>
          </a:xfrm>
          <a:prstGeom prst="rect">
            <a:avLst/>
          </a:prstGeom>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cSld>
  <p:clrMapOvr>
    <a:masterClrMapping/>
  </p:clrMapOvr>
  <p:transition spd="slow" advClick="0">
    <p:push di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General Slide">
    <p:spTree>
      <p:nvGrpSpPr>
        <p:cNvPr id="1" name=""/>
        <p:cNvGrpSpPr/>
        <p:nvPr/>
      </p:nvGrpSpPr>
      <p:grpSpPr>
        <a:xfrm>
          <a:off x="0" y="0"/>
          <a:ext cx="0" cy="0"/>
          <a:chOff x="0" y="0"/>
          <a:chExt cx="0" cy="0"/>
        </a:xfrm>
      </p:grpSpPr>
      <p:sp>
        <p:nvSpPr>
          <p:cNvPr id="1054361" name="Picture Placeholder 13"/>
          <p:cNvSpPr>
            <a:spLocks noGrp="1"/>
          </p:cNvSpPr>
          <p:nvPr>
            <p:ph type="pic" sz="quarter" idx="22"/>
          </p:nvPr>
        </p:nvSpPr>
        <p:spPr>
          <a:xfrm>
            <a:off x="0" y="0"/>
            <a:ext cx="3086904" cy="5143500"/>
          </a:xfrm>
          <a:prstGeom prst="rect">
            <a:avLst/>
          </a:prstGeom>
          <a:effectLst/>
        </p:spPr>
        <p:txBody>
          <a:bodyPr>
            <a:normAutofit/>
          </a:bodyPr>
          <a:lstStyle>
            <a:lvl1pPr marL="0" indent="0">
              <a:buNone/>
              <a:defRPr sz="1050">
                <a:ln>
                  <a:noFill/>
                </a:ln>
                <a:solidFill>
                  <a:schemeClr val="bg1">
                    <a:lumMod val="85000"/>
                  </a:schemeClr>
                </a:solidFill>
              </a:defRPr>
            </a:lvl1pPr>
          </a:lstStyle>
          <a:p>
            <a:endParaRPr lang="en-US" dirty="0"/>
          </a:p>
        </p:txBody>
      </p:sp>
    </p:spTree>
  </p:cSld>
  <p:clrMapOvr>
    <a:masterClrMapping/>
  </p:clrMapOvr>
  <p:transition spd="slow" advClick="0">
    <p:push di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obile_devices">
    <p:spTree>
      <p:nvGrpSpPr>
        <p:cNvPr id="1" name=""/>
        <p:cNvGrpSpPr/>
        <p:nvPr/>
      </p:nvGrpSpPr>
      <p:grpSpPr>
        <a:xfrm>
          <a:off x="0" y="0"/>
          <a:ext cx="0" cy="0"/>
          <a:chOff x="0" y="0"/>
          <a:chExt cx="0" cy="0"/>
        </a:xfrm>
      </p:grpSpPr>
      <p:sp>
        <p:nvSpPr>
          <p:cNvPr id="1048801" name="Picture Placeholder 2"/>
          <p:cNvSpPr>
            <a:spLocks noGrp="1" noChangeAspect="1"/>
          </p:cNvSpPr>
          <p:nvPr>
            <p:ph type="pic" sz="quarter" idx="25"/>
          </p:nvPr>
        </p:nvSpPr>
        <p:spPr>
          <a:xfrm>
            <a:off x="4010002" y="1403423"/>
            <a:ext cx="1129235" cy="2000487"/>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
        <p:nvSpPr>
          <p:cNvPr id="1048802" name="Picture Placeholder 2"/>
          <p:cNvSpPr>
            <a:spLocks noGrp="1" noChangeAspect="1"/>
          </p:cNvSpPr>
          <p:nvPr>
            <p:ph type="pic" sz="quarter" idx="26"/>
          </p:nvPr>
        </p:nvSpPr>
        <p:spPr>
          <a:xfrm>
            <a:off x="6394875" y="1403423"/>
            <a:ext cx="1129235" cy="2000487"/>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
        <p:nvSpPr>
          <p:cNvPr id="1048803" name="Picture Placeholder 2"/>
          <p:cNvSpPr>
            <a:spLocks noGrp="1" noChangeAspect="1"/>
          </p:cNvSpPr>
          <p:nvPr>
            <p:ph type="pic" sz="quarter" idx="27"/>
          </p:nvPr>
        </p:nvSpPr>
        <p:spPr>
          <a:xfrm>
            <a:off x="1614682" y="1403423"/>
            <a:ext cx="1129235" cy="2000487"/>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Tree>
  </p:cSld>
  <p:clrMapOvr>
    <a:masterClrMapping/>
  </p:clrMapOvr>
  <p:transition spd="slow" advClick="0">
    <p:push dir="u"/>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Laptop_Mockup">
    <p:spTree>
      <p:nvGrpSpPr>
        <p:cNvPr id="1" name=""/>
        <p:cNvGrpSpPr/>
        <p:nvPr/>
      </p:nvGrpSpPr>
      <p:grpSpPr>
        <a:xfrm>
          <a:off x="0" y="0"/>
          <a:ext cx="0" cy="0"/>
          <a:chOff x="0" y="0"/>
          <a:chExt cx="0" cy="0"/>
        </a:xfrm>
      </p:grpSpPr>
      <p:sp>
        <p:nvSpPr>
          <p:cNvPr id="1048682" name="Picture Placeholder 2"/>
          <p:cNvSpPr>
            <a:spLocks noGrp="1"/>
          </p:cNvSpPr>
          <p:nvPr>
            <p:ph type="pic" sz="quarter" idx="26"/>
          </p:nvPr>
        </p:nvSpPr>
        <p:spPr>
          <a:xfrm>
            <a:off x="5014551" y="1771699"/>
            <a:ext cx="3138353" cy="1971675"/>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Tree>
  </p:cSld>
  <p:clrMapOvr>
    <a:masterClrMapping/>
  </p:clrMapOvr>
  <p:transition spd="slow" advClick="0">
    <p:push di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iPad_Mockup">
    <p:spTree>
      <p:nvGrpSpPr>
        <p:cNvPr id="1" name=""/>
        <p:cNvGrpSpPr/>
        <p:nvPr/>
      </p:nvGrpSpPr>
      <p:grpSpPr>
        <a:xfrm>
          <a:off x="0" y="0"/>
          <a:ext cx="0" cy="0"/>
          <a:chOff x="0" y="0"/>
          <a:chExt cx="0" cy="0"/>
        </a:xfrm>
      </p:grpSpPr>
      <p:sp>
        <p:nvSpPr>
          <p:cNvPr id="1048722" name="Picture Placeholder 12"/>
          <p:cNvSpPr>
            <a:spLocks noGrp="1"/>
          </p:cNvSpPr>
          <p:nvPr>
            <p:ph type="pic" sz="quarter" idx="14"/>
          </p:nvPr>
        </p:nvSpPr>
        <p:spPr>
          <a:xfrm>
            <a:off x="1027684" y="1465333"/>
            <a:ext cx="2101051" cy="2800010"/>
          </a:xfrm>
          <a:prstGeom prst="rect">
            <a:avLst/>
          </a:prstGeom>
        </p:spPr>
        <p:txBody>
          <a:bodyPr>
            <a:normAutofit/>
          </a:bodyPr>
          <a:lstStyle>
            <a:lvl1pPr>
              <a:defRPr sz="1050"/>
            </a:lvl1pPr>
          </a:lstStyle>
          <a:p>
            <a:endParaRPr lang="en-US" dirty="0"/>
          </a:p>
        </p:txBody>
      </p:sp>
    </p:spTree>
  </p:cSld>
  <p:clrMapOvr>
    <a:masterClrMapping/>
  </p:clrMapOvr>
  <p:transition spd="slow" advClick="0">
    <p:push di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Placeholder Slide">
    <p:spTree>
      <p:nvGrpSpPr>
        <p:cNvPr id="1" name=""/>
        <p:cNvGrpSpPr/>
        <p:nvPr/>
      </p:nvGrpSpPr>
      <p:grpSpPr>
        <a:xfrm>
          <a:off x="0" y="0"/>
          <a:ext cx="0" cy="0"/>
          <a:chOff x="0" y="0"/>
          <a:chExt cx="0" cy="0"/>
        </a:xfrm>
      </p:grpSpPr>
      <p:sp>
        <p:nvSpPr>
          <p:cNvPr id="1048671" name="Picture Placeholder 8"/>
          <p:cNvSpPr>
            <a:spLocks noGrp="1"/>
          </p:cNvSpPr>
          <p:nvPr>
            <p:ph type="pic" sz="quarter" idx="10"/>
          </p:nvPr>
        </p:nvSpPr>
        <p:spPr>
          <a:xfrm>
            <a:off x="1406181" y="1230352"/>
            <a:ext cx="2492186" cy="2324100"/>
          </a:xfrm>
          <a:prstGeom prst="rect">
            <a:avLst/>
          </a:prstGeom>
          <a:solidFill>
            <a:schemeClr val="bg1">
              <a:lumMod val="95000"/>
            </a:schemeClr>
          </a:solidFill>
        </p:spPr>
        <p:txBody>
          <a:bodyPr>
            <a:normAutofit/>
          </a:bodyPr>
          <a:lstStyle>
            <a:lvl1pPr>
              <a:defRPr sz="1050"/>
            </a:lvl1pPr>
          </a:lstStyle>
          <a:p>
            <a:endParaRPr lang="en-US"/>
          </a:p>
        </p:txBody>
      </p:sp>
      <p:sp>
        <p:nvSpPr>
          <p:cNvPr id="1048672" name="Picture Placeholder 8"/>
          <p:cNvSpPr>
            <a:spLocks noGrp="1"/>
          </p:cNvSpPr>
          <p:nvPr>
            <p:ph type="pic" sz="quarter" idx="12"/>
          </p:nvPr>
        </p:nvSpPr>
        <p:spPr>
          <a:xfrm>
            <a:off x="5280937" y="1230352"/>
            <a:ext cx="2494631" cy="2324100"/>
          </a:xfrm>
          <a:prstGeom prst="rect">
            <a:avLst/>
          </a:prstGeom>
          <a:solidFill>
            <a:schemeClr val="bg1">
              <a:lumMod val="95000"/>
            </a:schemeClr>
          </a:solidFill>
        </p:spPr>
        <p:txBody>
          <a:bodyPr>
            <a:normAutofit/>
          </a:bodyPr>
          <a:lstStyle>
            <a:lvl1pPr>
              <a:defRPr sz="1050"/>
            </a:lvl1pPr>
          </a:lstStyle>
          <a:p>
            <a:endParaRPr lang="en-US"/>
          </a:p>
        </p:txBody>
      </p:sp>
    </p:spTree>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Meet our Team">
    <p:spTree>
      <p:nvGrpSpPr>
        <p:cNvPr id="1" name=""/>
        <p:cNvGrpSpPr/>
        <p:nvPr/>
      </p:nvGrpSpPr>
      <p:grpSpPr>
        <a:xfrm>
          <a:off x="0" y="0"/>
          <a:ext cx="0" cy="0"/>
          <a:chOff x="0" y="0"/>
          <a:chExt cx="0" cy="0"/>
        </a:xfrm>
      </p:grpSpPr>
      <p:sp>
        <p:nvSpPr>
          <p:cNvPr id="1048598" name="Picture Placeholder 13"/>
          <p:cNvSpPr>
            <a:spLocks noGrp="1" noChangeAspect="1"/>
          </p:cNvSpPr>
          <p:nvPr>
            <p:ph type="pic" sz="quarter" idx="13" hasCustomPrompt="1"/>
          </p:nvPr>
        </p:nvSpPr>
        <p:spPr>
          <a:xfrm>
            <a:off x="1353426" y="1347197"/>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599" name="Picture Placeholder 13"/>
          <p:cNvSpPr>
            <a:spLocks noGrp="1" noChangeAspect="1"/>
          </p:cNvSpPr>
          <p:nvPr>
            <p:ph type="pic" sz="quarter" idx="14" hasCustomPrompt="1"/>
          </p:nvPr>
        </p:nvSpPr>
        <p:spPr>
          <a:xfrm>
            <a:off x="4821777" y="1347197"/>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600" name="Picture Placeholder 13"/>
          <p:cNvSpPr>
            <a:spLocks noGrp="1" noChangeAspect="1"/>
          </p:cNvSpPr>
          <p:nvPr>
            <p:ph type="pic" sz="quarter" idx="15" hasCustomPrompt="1"/>
          </p:nvPr>
        </p:nvSpPr>
        <p:spPr>
          <a:xfrm>
            <a:off x="1353426" y="2936660"/>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601" name="Picture Placeholder 13"/>
          <p:cNvSpPr>
            <a:spLocks noGrp="1" noChangeAspect="1"/>
          </p:cNvSpPr>
          <p:nvPr>
            <p:ph type="pic" sz="quarter" idx="16" hasCustomPrompt="1"/>
          </p:nvPr>
        </p:nvSpPr>
        <p:spPr>
          <a:xfrm>
            <a:off x="4821777" y="2936660"/>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Tree>
  </p:cSld>
  <p:clrMapOvr>
    <a:masterClrMapping/>
  </p:clrMapOvr>
  <p:transition spd="slow" advClick="0">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cSld>
  <p:clrMapOvr>
    <a:masterClrMapping/>
  </p:clrMapOvr>
  <p:transition spd="slow" advClick="0">
    <p:push di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Meet our Team">
    <p:spTree>
      <p:nvGrpSpPr>
        <p:cNvPr id="1" name=""/>
        <p:cNvGrpSpPr/>
        <p:nvPr/>
      </p:nvGrpSpPr>
      <p:grpSpPr>
        <a:xfrm>
          <a:off x="0" y="0"/>
          <a:ext cx="0" cy="0"/>
          <a:chOff x="0" y="0"/>
          <a:chExt cx="0" cy="0"/>
        </a:xfrm>
      </p:grpSpPr>
      <p:sp>
        <p:nvSpPr>
          <p:cNvPr id="1048598" name="Picture Placeholder 13"/>
          <p:cNvSpPr>
            <a:spLocks noGrp="1" noChangeAspect="1"/>
          </p:cNvSpPr>
          <p:nvPr>
            <p:ph type="pic" sz="quarter" idx="13" hasCustomPrompt="1"/>
          </p:nvPr>
        </p:nvSpPr>
        <p:spPr>
          <a:xfrm>
            <a:off x="1353426" y="1347197"/>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599" name="Picture Placeholder 13"/>
          <p:cNvSpPr>
            <a:spLocks noGrp="1" noChangeAspect="1"/>
          </p:cNvSpPr>
          <p:nvPr>
            <p:ph type="pic" sz="quarter" idx="14" hasCustomPrompt="1"/>
          </p:nvPr>
        </p:nvSpPr>
        <p:spPr>
          <a:xfrm>
            <a:off x="4821777" y="1347197"/>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600" name="Picture Placeholder 13"/>
          <p:cNvSpPr>
            <a:spLocks noGrp="1" noChangeAspect="1"/>
          </p:cNvSpPr>
          <p:nvPr>
            <p:ph type="pic" sz="quarter" idx="15" hasCustomPrompt="1"/>
          </p:nvPr>
        </p:nvSpPr>
        <p:spPr>
          <a:xfrm>
            <a:off x="1353426" y="2936660"/>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601" name="Picture Placeholder 13"/>
          <p:cNvSpPr>
            <a:spLocks noGrp="1" noChangeAspect="1"/>
          </p:cNvSpPr>
          <p:nvPr>
            <p:ph type="pic" sz="quarter" idx="16" hasCustomPrompt="1"/>
          </p:nvPr>
        </p:nvSpPr>
        <p:spPr>
          <a:xfrm>
            <a:off x="4821777" y="2936660"/>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Tree>
  </p:cSld>
  <p:clrMapOvr>
    <a:masterClrMapping/>
  </p:clrMapOvr>
  <p:transition spd="slow" advClick="0">
    <p:push dir="u"/>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spd="slow" advClick="0">
    <p:push dir="u"/>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097153" name="图片 3"/>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097154" name="图片 1"/>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097155" name="图片 2"/>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cSld>
  <p:clrMapOvr>
    <a:masterClrMapping/>
  </p:clrMapOvr>
  <p:transition spd="slow" advClick="0">
    <p:push dir="u"/>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General Slide">
    <p:spTree>
      <p:nvGrpSpPr>
        <p:cNvPr id="1" name=""/>
        <p:cNvGrpSpPr/>
        <p:nvPr/>
      </p:nvGrpSpPr>
      <p:grpSpPr>
        <a:xfrm>
          <a:off x="0" y="0"/>
          <a:ext cx="0" cy="0"/>
          <a:chOff x="0" y="0"/>
          <a:chExt cx="0" cy="0"/>
        </a:xfrm>
      </p:grpSpPr>
      <p:sp>
        <p:nvSpPr>
          <p:cNvPr id="1054361" name="Picture Placeholder 13"/>
          <p:cNvSpPr>
            <a:spLocks noGrp="1"/>
          </p:cNvSpPr>
          <p:nvPr>
            <p:ph type="pic" sz="quarter" idx="22"/>
          </p:nvPr>
        </p:nvSpPr>
        <p:spPr>
          <a:xfrm>
            <a:off x="0" y="0"/>
            <a:ext cx="3086904" cy="5143500"/>
          </a:xfrm>
          <a:prstGeom prst="rect">
            <a:avLst/>
          </a:prstGeom>
          <a:effectLst/>
        </p:spPr>
        <p:txBody>
          <a:bodyPr>
            <a:normAutofit/>
          </a:bodyPr>
          <a:lstStyle>
            <a:lvl1pPr marL="0" indent="0">
              <a:buNone/>
              <a:defRPr sz="1050">
                <a:ln>
                  <a:noFill/>
                </a:ln>
                <a:solidFill>
                  <a:schemeClr val="bg1">
                    <a:lumMod val="85000"/>
                  </a:schemeClr>
                </a:solidFill>
              </a:defRPr>
            </a:lvl1pPr>
          </a:lstStyle>
          <a:p>
            <a:endParaRPr lang="en-US" dirty="0"/>
          </a:p>
        </p:txBody>
      </p:sp>
    </p:spTree>
  </p:cSld>
  <p:clrMapOvr>
    <a:masterClrMapping/>
  </p:clrMapOvr>
  <p:transition spd="slow" advClick="0">
    <p:push dir="u"/>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Mobile_devices">
    <p:spTree>
      <p:nvGrpSpPr>
        <p:cNvPr id="1" name=""/>
        <p:cNvGrpSpPr/>
        <p:nvPr/>
      </p:nvGrpSpPr>
      <p:grpSpPr>
        <a:xfrm>
          <a:off x="0" y="0"/>
          <a:ext cx="0" cy="0"/>
          <a:chOff x="0" y="0"/>
          <a:chExt cx="0" cy="0"/>
        </a:xfrm>
      </p:grpSpPr>
      <p:sp>
        <p:nvSpPr>
          <p:cNvPr id="1048801" name="Picture Placeholder 2"/>
          <p:cNvSpPr>
            <a:spLocks noGrp="1" noChangeAspect="1"/>
          </p:cNvSpPr>
          <p:nvPr>
            <p:ph type="pic" sz="quarter" idx="25"/>
          </p:nvPr>
        </p:nvSpPr>
        <p:spPr>
          <a:xfrm>
            <a:off x="4010002" y="1403423"/>
            <a:ext cx="1129235" cy="2000487"/>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
        <p:nvSpPr>
          <p:cNvPr id="1048802" name="Picture Placeholder 2"/>
          <p:cNvSpPr>
            <a:spLocks noGrp="1" noChangeAspect="1"/>
          </p:cNvSpPr>
          <p:nvPr>
            <p:ph type="pic" sz="quarter" idx="26"/>
          </p:nvPr>
        </p:nvSpPr>
        <p:spPr>
          <a:xfrm>
            <a:off x="6394875" y="1403423"/>
            <a:ext cx="1129235" cy="2000487"/>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
        <p:nvSpPr>
          <p:cNvPr id="1048803" name="Picture Placeholder 2"/>
          <p:cNvSpPr>
            <a:spLocks noGrp="1" noChangeAspect="1"/>
          </p:cNvSpPr>
          <p:nvPr>
            <p:ph type="pic" sz="quarter" idx="27"/>
          </p:nvPr>
        </p:nvSpPr>
        <p:spPr>
          <a:xfrm>
            <a:off x="1614682" y="1403423"/>
            <a:ext cx="1129235" cy="2000487"/>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Tree>
  </p:cSld>
  <p:clrMapOvr>
    <a:masterClrMapping/>
  </p:clrMapOvr>
  <p:transition spd="slow" advClick="0">
    <p:push dir="u"/>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Laptop_Mockup">
    <p:spTree>
      <p:nvGrpSpPr>
        <p:cNvPr id="1" name=""/>
        <p:cNvGrpSpPr/>
        <p:nvPr/>
      </p:nvGrpSpPr>
      <p:grpSpPr>
        <a:xfrm>
          <a:off x="0" y="0"/>
          <a:ext cx="0" cy="0"/>
          <a:chOff x="0" y="0"/>
          <a:chExt cx="0" cy="0"/>
        </a:xfrm>
      </p:grpSpPr>
      <p:sp>
        <p:nvSpPr>
          <p:cNvPr id="1048682" name="Picture Placeholder 2"/>
          <p:cNvSpPr>
            <a:spLocks noGrp="1"/>
          </p:cNvSpPr>
          <p:nvPr>
            <p:ph type="pic" sz="quarter" idx="26"/>
          </p:nvPr>
        </p:nvSpPr>
        <p:spPr>
          <a:xfrm>
            <a:off x="5014551" y="1771699"/>
            <a:ext cx="3138353" cy="1971675"/>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Tree>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cSld>
  <p:clrMapOvr>
    <a:masterClrMapping/>
  </p:clrMapOvr>
  <p:transition spd="slow" advClick="0">
    <p:push dir="u"/>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iPad_Mockup">
    <p:spTree>
      <p:nvGrpSpPr>
        <p:cNvPr id="1" name=""/>
        <p:cNvGrpSpPr/>
        <p:nvPr/>
      </p:nvGrpSpPr>
      <p:grpSpPr>
        <a:xfrm>
          <a:off x="0" y="0"/>
          <a:ext cx="0" cy="0"/>
          <a:chOff x="0" y="0"/>
          <a:chExt cx="0" cy="0"/>
        </a:xfrm>
      </p:grpSpPr>
      <p:sp>
        <p:nvSpPr>
          <p:cNvPr id="1048722" name="Picture Placeholder 12"/>
          <p:cNvSpPr>
            <a:spLocks noGrp="1"/>
          </p:cNvSpPr>
          <p:nvPr>
            <p:ph type="pic" sz="quarter" idx="14"/>
          </p:nvPr>
        </p:nvSpPr>
        <p:spPr>
          <a:xfrm>
            <a:off x="1027684" y="1465333"/>
            <a:ext cx="2101051" cy="2800010"/>
          </a:xfrm>
          <a:prstGeom prst="rect">
            <a:avLst/>
          </a:prstGeom>
        </p:spPr>
        <p:txBody>
          <a:bodyPr>
            <a:normAutofit/>
          </a:bodyPr>
          <a:lstStyle>
            <a:lvl1pPr>
              <a:defRPr sz="1050"/>
            </a:lvl1pPr>
          </a:lstStyle>
          <a:p>
            <a:endParaRPr lang="en-US" dirty="0"/>
          </a:p>
        </p:txBody>
      </p:sp>
    </p:spTree>
  </p:cSld>
  <p:clrMapOvr>
    <a:masterClrMapping/>
  </p:clrMapOvr>
  <p:transition spd="slow" advClick="0">
    <p:push dir="u"/>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Placeholder Slide">
    <p:spTree>
      <p:nvGrpSpPr>
        <p:cNvPr id="1" name=""/>
        <p:cNvGrpSpPr/>
        <p:nvPr/>
      </p:nvGrpSpPr>
      <p:grpSpPr>
        <a:xfrm>
          <a:off x="0" y="0"/>
          <a:ext cx="0" cy="0"/>
          <a:chOff x="0" y="0"/>
          <a:chExt cx="0" cy="0"/>
        </a:xfrm>
      </p:grpSpPr>
      <p:sp>
        <p:nvSpPr>
          <p:cNvPr id="1048671" name="Picture Placeholder 8"/>
          <p:cNvSpPr>
            <a:spLocks noGrp="1"/>
          </p:cNvSpPr>
          <p:nvPr>
            <p:ph type="pic" sz="quarter" idx="10"/>
          </p:nvPr>
        </p:nvSpPr>
        <p:spPr>
          <a:xfrm>
            <a:off x="1406181" y="1230352"/>
            <a:ext cx="2492186" cy="2324100"/>
          </a:xfrm>
          <a:prstGeom prst="rect">
            <a:avLst/>
          </a:prstGeom>
          <a:solidFill>
            <a:schemeClr val="bg1">
              <a:lumMod val="95000"/>
            </a:schemeClr>
          </a:solidFill>
        </p:spPr>
        <p:txBody>
          <a:bodyPr>
            <a:normAutofit/>
          </a:bodyPr>
          <a:lstStyle>
            <a:lvl1pPr>
              <a:defRPr sz="1050"/>
            </a:lvl1pPr>
          </a:lstStyle>
          <a:p>
            <a:endParaRPr lang="en-US"/>
          </a:p>
        </p:txBody>
      </p:sp>
      <p:sp>
        <p:nvSpPr>
          <p:cNvPr id="1048672" name="Picture Placeholder 8"/>
          <p:cNvSpPr>
            <a:spLocks noGrp="1"/>
          </p:cNvSpPr>
          <p:nvPr>
            <p:ph type="pic" sz="quarter" idx="12"/>
          </p:nvPr>
        </p:nvSpPr>
        <p:spPr>
          <a:xfrm>
            <a:off x="5280937" y="1230352"/>
            <a:ext cx="2494631" cy="2324100"/>
          </a:xfrm>
          <a:prstGeom prst="rect">
            <a:avLst/>
          </a:prstGeom>
          <a:solidFill>
            <a:schemeClr val="bg1">
              <a:lumMod val="95000"/>
            </a:schemeClr>
          </a:solidFill>
        </p:spPr>
        <p:txBody>
          <a:bodyPr>
            <a:normAutofit/>
          </a:bodyPr>
          <a:lstStyle>
            <a:lvl1pPr>
              <a:defRPr sz="1050"/>
            </a:lvl1pPr>
          </a:lstStyle>
          <a:p>
            <a:endParaRPr lang="en-US"/>
          </a:p>
        </p:txBody>
      </p:sp>
    </p:spTree>
  </p:cSld>
  <p:clrMapOvr>
    <a:masterClrMapping/>
  </p:clrMapOvr>
  <p:transition spd="slow" advClick="0">
    <p:push dir="u"/>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cSld>
  <p:clrMapOvr>
    <a:masterClrMapping/>
  </p:clrMapOvr>
  <p:transition spd="slow" advClick="0">
    <p:push dir="u"/>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Meet our Team">
    <p:spTree>
      <p:nvGrpSpPr>
        <p:cNvPr id="1" name=""/>
        <p:cNvGrpSpPr/>
        <p:nvPr/>
      </p:nvGrpSpPr>
      <p:grpSpPr>
        <a:xfrm>
          <a:off x="0" y="0"/>
          <a:ext cx="0" cy="0"/>
          <a:chOff x="0" y="0"/>
          <a:chExt cx="0" cy="0"/>
        </a:xfrm>
      </p:grpSpPr>
      <p:sp>
        <p:nvSpPr>
          <p:cNvPr id="1048598" name="Picture Placeholder 13"/>
          <p:cNvSpPr>
            <a:spLocks noGrp="1" noChangeAspect="1"/>
          </p:cNvSpPr>
          <p:nvPr>
            <p:ph type="pic" sz="quarter" idx="13" hasCustomPrompt="1"/>
          </p:nvPr>
        </p:nvSpPr>
        <p:spPr>
          <a:xfrm>
            <a:off x="1353426" y="1347197"/>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599" name="Picture Placeholder 13"/>
          <p:cNvSpPr>
            <a:spLocks noGrp="1" noChangeAspect="1"/>
          </p:cNvSpPr>
          <p:nvPr>
            <p:ph type="pic" sz="quarter" idx="14" hasCustomPrompt="1"/>
          </p:nvPr>
        </p:nvSpPr>
        <p:spPr>
          <a:xfrm>
            <a:off x="4821777" y="1347197"/>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600" name="Picture Placeholder 13"/>
          <p:cNvSpPr>
            <a:spLocks noGrp="1" noChangeAspect="1"/>
          </p:cNvSpPr>
          <p:nvPr>
            <p:ph type="pic" sz="quarter" idx="15" hasCustomPrompt="1"/>
          </p:nvPr>
        </p:nvSpPr>
        <p:spPr>
          <a:xfrm>
            <a:off x="1353426" y="2936660"/>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601" name="Picture Placeholder 13"/>
          <p:cNvSpPr>
            <a:spLocks noGrp="1" noChangeAspect="1"/>
          </p:cNvSpPr>
          <p:nvPr>
            <p:ph type="pic" sz="quarter" idx="16" hasCustomPrompt="1"/>
          </p:nvPr>
        </p:nvSpPr>
        <p:spPr>
          <a:xfrm>
            <a:off x="4821777" y="2936660"/>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Tree>
  </p:cSld>
  <p:clrMapOvr>
    <a:masterClrMapping/>
  </p:clrMapOvr>
  <p:transition spd="slow" advClick="0">
    <p:push dir="u"/>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spd="slow" advClick="0">
    <p:push dir="u"/>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097153" name="图片 3"/>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097154" name="图片 1"/>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097155" name="图片 2"/>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General Slide">
    <p:spTree>
      <p:nvGrpSpPr>
        <p:cNvPr id="1" name=""/>
        <p:cNvGrpSpPr/>
        <p:nvPr/>
      </p:nvGrpSpPr>
      <p:grpSpPr>
        <a:xfrm>
          <a:off x="0" y="0"/>
          <a:ext cx="0" cy="0"/>
          <a:chOff x="0" y="0"/>
          <a:chExt cx="0" cy="0"/>
        </a:xfrm>
      </p:grpSpPr>
      <p:sp>
        <p:nvSpPr>
          <p:cNvPr id="1054361" name="Picture Placeholder 13"/>
          <p:cNvSpPr>
            <a:spLocks noGrp="1"/>
          </p:cNvSpPr>
          <p:nvPr>
            <p:ph type="pic" sz="quarter" idx="22"/>
          </p:nvPr>
        </p:nvSpPr>
        <p:spPr>
          <a:xfrm>
            <a:off x="0" y="0"/>
            <a:ext cx="3086904" cy="5143500"/>
          </a:xfrm>
          <a:prstGeom prst="rect">
            <a:avLst/>
          </a:prstGeom>
          <a:effectLst/>
        </p:spPr>
        <p:txBody>
          <a:bodyPr>
            <a:normAutofit/>
          </a:bodyPr>
          <a:lstStyle>
            <a:lvl1pPr marL="0" indent="0">
              <a:buNone/>
              <a:defRPr sz="1050">
                <a:ln>
                  <a:noFill/>
                </a:ln>
                <a:solidFill>
                  <a:schemeClr val="bg1">
                    <a:lumMod val="85000"/>
                  </a:schemeClr>
                </a:solidFill>
              </a:defRPr>
            </a:lvl1pPr>
          </a:lstStyle>
          <a:p>
            <a:endParaRPr lang="en-US" dirty="0"/>
          </a:p>
        </p:txBody>
      </p:sp>
    </p:spTree>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bile_devices">
    <p:spTree>
      <p:nvGrpSpPr>
        <p:cNvPr id="1" name=""/>
        <p:cNvGrpSpPr/>
        <p:nvPr/>
      </p:nvGrpSpPr>
      <p:grpSpPr>
        <a:xfrm>
          <a:off x="0" y="0"/>
          <a:ext cx="0" cy="0"/>
          <a:chOff x="0" y="0"/>
          <a:chExt cx="0" cy="0"/>
        </a:xfrm>
      </p:grpSpPr>
      <p:sp>
        <p:nvSpPr>
          <p:cNvPr id="1048801" name="Picture Placeholder 2"/>
          <p:cNvSpPr>
            <a:spLocks noGrp="1" noChangeAspect="1"/>
          </p:cNvSpPr>
          <p:nvPr>
            <p:ph type="pic" sz="quarter" idx="25"/>
          </p:nvPr>
        </p:nvSpPr>
        <p:spPr>
          <a:xfrm>
            <a:off x="4010002" y="1403423"/>
            <a:ext cx="1129235" cy="2000487"/>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
        <p:nvSpPr>
          <p:cNvPr id="1048802" name="Picture Placeholder 2"/>
          <p:cNvSpPr>
            <a:spLocks noGrp="1" noChangeAspect="1"/>
          </p:cNvSpPr>
          <p:nvPr>
            <p:ph type="pic" sz="quarter" idx="26"/>
          </p:nvPr>
        </p:nvSpPr>
        <p:spPr>
          <a:xfrm>
            <a:off x="6394875" y="1403423"/>
            <a:ext cx="1129235" cy="2000487"/>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
        <p:nvSpPr>
          <p:cNvPr id="1048803" name="Picture Placeholder 2"/>
          <p:cNvSpPr>
            <a:spLocks noGrp="1" noChangeAspect="1"/>
          </p:cNvSpPr>
          <p:nvPr>
            <p:ph type="pic" sz="quarter" idx="27"/>
          </p:nvPr>
        </p:nvSpPr>
        <p:spPr>
          <a:xfrm>
            <a:off x="1614682" y="1403423"/>
            <a:ext cx="1129235" cy="2000487"/>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Tree>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aptop_Mockup">
    <p:spTree>
      <p:nvGrpSpPr>
        <p:cNvPr id="1" name=""/>
        <p:cNvGrpSpPr/>
        <p:nvPr/>
      </p:nvGrpSpPr>
      <p:grpSpPr>
        <a:xfrm>
          <a:off x="0" y="0"/>
          <a:ext cx="0" cy="0"/>
          <a:chOff x="0" y="0"/>
          <a:chExt cx="0" cy="0"/>
        </a:xfrm>
      </p:grpSpPr>
      <p:sp>
        <p:nvSpPr>
          <p:cNvPr id="1048682" name="Picture Placeholder 2"/>
          <p:cNvSpPr>
            <a:spLocks noGrp="1"/>
          </p:cNvSpPr>
          <p:nvPr>
            <p:ph type="pic" sz="quarter" idx="26"/>
          </p:nvPr>
        </p:nvSpPr>
        <p:spPr>
          <a:xfrm>
            <a:off x="5014551" y="1771699"/>
            <a:ext cx="3138353" cy="1971675"/>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Tree>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Pad_Mockup">
    <p:spTree>
      <p:nvGrpSpPr>
        <p:cNvPr id="1" name=""/>
        <p:cNvGrpSpPr/>
        <p:nvPr/>
      </p:nvGrpSpPr>
      <p:grpSpPr>
        <a:xfrm>
          <a:off x="0" y="0"/>
          <a:ext cx="0" cy="0"/>
          <a:chOff x="0" y="0"/>
          <a:chExt cx="0" cy="0"/>
        </a:xfrm>
      </p:grpSpPr>
      <p:sp>
        <p:nvSpPr>
          <p:cNvPr id="1048722" name="Picture Placeholder 12"/>
          <p:cNvSpPr>
            <a:spLocks noGrp="1"/>
          </p:cNvSpPr>
          <p:nvPr>
            <p:ph type="pic" sz="quarter" idx="14"/>
          </p:nvPr>
        </p:nvSpPr>
        <p:spPr>
          <a:xfrm>
            <a:off x="1027684" y="1465333"/>
            <a:ext cx="2101051" cy="2800010"/>
          </a:xfrm>
          <a:prstGeom prst="rect">
            <a:avLst/>
          </a:prstGeom>
        </p:spPr>
        <p:txBody>
          <a:bodyPr>
            <a:normAutofit/>
          </a:bodyPr>
          <a:lstStyle>
            <a:lvl1pPr>
              <a:defRPr sz="1050"/>
            </a:lvl1pPr>
          </a:lstStyle>
          <a:p>
            <a:endParaRPr lang="en-US" dirty="0"/>
          </a:p>
        </p:txBody>
      </p:sp>
    </p:spTree>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1820F17-B2C4-4867-A12D-CDD39C95510F}" type="datetimeFigureOut">
              <a:rPr lang="zh-CN" altLang="en-US" smtClean="0"/>
              <a:t>2017/11/12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99AA65-01E7-483D-8962-3D4FF3E6F571}" type="slidenum">
              <a:rPr lang="zh-CN" altLang="en-US" smtClean="0"/>
              <a:t>‹#›</a:t>
            </a:fld>
            <a:endParaRPr lang="zh-CN" altLang="en-US"/>
          </a:p>
        </p:txBody>
      </p:sp>
    </p:spTree>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laceholder Slide">
    <p:spTree>
      <p:nvGrpSpPr>
        <p:cNvPr id="1" name=""/>
        <p:cNvGrpSpPr/>
        <p:nvPr/>
      </p:nvGrpSpPr>
      <p:grpSpPr>
        <a:xfrm>
          <a:off x="0" y="0"/>
          <a:ext cx="0" cy="0"/>
          <a:chOff x="0" y="0"/>
          <a:chExt cx="0" cy="0"/>
        </a:xfrm>
      </p:grpSpPr>
      <p:sp>
        <p:nvSpPr>
          <p:cNvPr id="1048671" name="Picture Placeholder 8"/>
          <p:cNvSpPr>
            <a:spLocks noGrp="1"/>
          </p:cNvSpPr>
          <p:nvPr>
            <p:ph type="pic" sz="quarter" idx="10"/>
          </p:nvPr>
        </p:nvSpPr>
        <p:spPr>
          <a:xfrm>
            <a:off x="1406181" y="1230352"/>
            <a:ext cx="2492186" cy="2324100"/>
          </a:xfrm>
          <a:prstGeom prst="rect">
            <a:avLst/>
          </a:prstGeom>
          <a:solidFill>
            <a:schemeClr val="bg1">
              <a:lumMod val="95000"/>
            </a:schemeClr>
          </a:solidFill>
        </p:spPr>
        <p:txBody>
          <a:bodyPr>
            <a:normAutofit/>
          </a:bodyPr>
          <a:lstStyle>
            <a:lvl1pPr>
              <a:defRPr sz="1050"/>
            </a:lvl1pPr>
          </a:lstStyle>
          <a:p>
            <a:endParaRPr lang="en-US"/>
          </a:p>
        </p:txBody>
      </p:sp>
      <p:sp>
        <p:nvSpPr>
          <p:cNvPr id="1048672" name="Picture Placeholder 8"/>
          <p:cNvSpPr>
            <a:spLocks noGrp="1"/>
          </p:cNvSpPr>
          <p:nvPr>
            <p:ph type="pic" sz="quarter" idx="12"/>
          </p:nvPr>
        </p:nvSpPr>
        <p:spPr>
          <a:xfrm>
            <a:off x="5280937" y="1230352"/>
            <a:ext cx="2494631" cy="2324100"/>
          </a:xfrm>
          <a:prstGeom prst="rect">
            <a:avLst/>
          </a:prstGeom>
          <a:solidFill>
            <a:schemeClr val="bg1">
              <a:lumMod val="95000"/>
            </a:schemeClr>
          </a:solidFill>
        </p:spPr>
        <p:txBody>
          <a:bodyPr>
            <a:normAutofit/>
          </a:bodyPr>
          <a:lstStyle>
            <a:lvl1pPr>
              <a:defRPr sz="1050"/>
            </a:lvl1pPr>
          </a:lstStyle>
          <a:p>
            <a:endParaRPr lang="en-US"/>
          </a:p>
        </p:txBody>
      </p:sp>
    </p:spTree>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Meet our Team">
    <p:spTree>
      <p:nvGrpSpPr>
        <p:cNvPr id="1" name=""/>
        <p:cNvGrpSpPr/>
        <p:nvPr/>
      </p:nvGrpSpPr>
      <p:grpSpPr>
        <a:xfrm>
          <a:off x="0" y="0"/>
          <a:ext cx="0" cy="0"/>
          <a:chOff x="0" y="0"/>
          <a:chExt cx="0" cy="0"/>
        </a:xfrm>
      </p:grpSpPr>
      <p:sp>
        <p:nvSpPr>
          <p:cNvPr id="1048598" name="Picture Placeholder 13"/>
          <p:cNvSpPr>
            <a:spLocks noGrp="1" noChangeAspect="1"/>
          </p:cNvSpPr>
          <p:nvPr>
            <p:ph type="pic" sz="quarter" idx="13" hasCustomPrompt="1"/>
          </p:nvPr>
        </p:nvSpPr>
        <p:spPr>
          <a:xfrm>
            <a:off x="1353426" y="1347197"/>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599" name="Picture Placeholder 13"/>
          <p:cNvSpPr>
            <a:spLocks noGrp="1" noChangeAspect="1"/>
          </p:cNvSpPr>
          <p:nvPr>
            <p:ph type="pic" sz="quarter" idx="14" hasCustomPrompt="1"/>
          </p:nvPr>
        </p:nvSpPr>
        <p:spPr>
          <a:xfrm>
            <a:off x="4821777" y="1347197"/>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600" name="Picture Placeholder 13"/>
          <p:cNvSpPr>
            <a:spLocks noGrp="1" noChangeAspect="1"/>
          </p:cNvSpPr>
          <p:nvPr>
            <p:ph type="pic" sz="quarter" idx="15" hasCustomPrompt="1"/>
          </p:nvPr>
        </p:nvSpPr>
        <p:spPr>
          <a:xfrm>
            <a:off x="1353426" y="2936660"/>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601" name="Picture Placeholder 13"/>
          <p:cNvSpPr>
            <a:spLocks noGrp="1" noChangeAspect="1"/>
          </p:cNvSpPr>
          <p:nvPr>
            <p:ph type="pic" sz="quarter" idx="16" hasCustomPrompt="1"/>
          </p:nvPr>
        </p:nvSpPr>
        <p:spPr>
          <a:xfrm>
            <a:off x="4821777" y="2936660"/>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Tree>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097153" name="图片 3"/>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097154" name="图片 1"/>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097155" name="图片 2"/>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General Slide">
    <p:spTree>
      <p:nvGrpSpPr>
        <p:cNvPr id="1" name=""/>
        <p:cNvGrpSpPr/>
        <p:nvPr/>
      </p:nvGrpSpPr>
      <p:grpSpPr>
        <a:xfrm>
          <a:off x="0" y="0"/>
          <a:ext cx="0" cy="0"/>
          <a:chOff x="0" y="0"/>
          <a:chExt cx="0" cy="0"/>
        </a:xfrm>
      </p:grpSpPr>
      <p:sp>
        <p:nvSpPr>
          <p:cNvPr id="1054361" name="Picture Placeholder 13"/>
          <p:cNvSpPr>
            <a:spLocks noGrp="1"/>
          </p:cNvSpPr>
          <p:nvPr>
            <p:ph type="pic" sz="quarter" idx="22"/>
          </p:nvPr>
        </p:nvSpPr>
        <p:spPr>
          <a:xfrm>
            <a:off x="0" y="0"/>
            <a:ext cx="3086904" cy="5143500"/>
          </a:xfrm>
          <a:prstGeom prst="rect">
            <a:avLst/>
          </a:prstGeom>
          <a:effectLst/>
        </p:spPr>
        <p:txBody>
          <a:bodyPr>
            <a:normAutofit/>
          </a:bodyPr>
          <a:lstStyle>
            <a:lvl1pPr marL="0" indent="0">
              <a:buNone/>
              <a:defRPr sz="1050">
                <a:ln>
                  <a:noFill/>
                </a:ln>
                <a:solidFill>
                  <a:schemeClr val="bg1">
                    <a:lumMod val="85000"/>
                  </a:schemeClr>
                </a:solidFill>
              </a:defRPr>
            </a:lvl1pPr>
          </a:lstStyle>
          <a:p>
            <a:endParaRPr lang="en-US" dirty="0"/>
          </a:p>
        </p:txBody>
      </p:sp>
    </p:spTree>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obile_devices">
    <p:spTree>
      <p:nvGrpSpPr>
        <p:cNvPr id="1" name=""/>
        <p:cNvGrpSpPr/>
        <p:nvPr/>
      </p:nvGrpSpPr>
      <p:grpSpPr>
        <a:xfrm>
          <a:off x="0" y="0"/>
          <a:ext cx="0" cy="0"/>
          <a:chOff x="0" y="0"/>
          <a:chExt cx="0" cy="0"/>
        </a:xfrm>
      </p:grpSpPr>
      <p:sp>
        <p:nvSpPr>
          <p:cNvPr id="1048801" name="Picture Placeholder 2"/>
          <p:cNvSpPr>
            <a:spLocks noGrp="1" noChangeAspect="1"/>
          </p:cNvSpPr>
          <p:nvPr>
            <p:ph type="pic" sz="quarter" idx="25"/>
          </p:nvPr>
        </p:nvSpPr>
        <p:spPr>
          <a:xfrm>
            <a:off x="4010002" y="1403423"/>
            <a:ext cx="1129235" cy="2000487"/>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
        <p:nvSpPr>
          <p:cNvPr id="1048802" name="Picture Placeholder 2"/>
          <p:cNvSpPr>
            <a:spLocks noGrp="1" noChangeAspect="1"/>
          </p:cNvSpPr>
          <p:nvPr>
            <p:ph type="pic" sz="quarter" idx="26"/>
          </p:nvPr>
        </p:nvSpPr>
        <p:spPr>
          <a:xfrm>
            <a:off x="6394875" y="1403423"/>
            <a:ext cx="1129235" cy="2000487"/>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
        <p:nvSpPr>
          <p:cNvPr id="1048803" name="Picture Placeholder 2"/>
          <p:cNvSpPr>
            <a:spLocks noGrp="1" noChangeAspect="1"/>
          </p:cNvSpPr>
          <p:nvPr>
            <p:ph type="pic" sz="quarter" idx="27"/>
          </p:nvPr>
        </p:nvSpPr>
        <p:spPr>
          <a:xfrm>
            <a:off x="1614682" y="1403423"/>
            <a:ext cx="1129235" cy="2000487"/>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Tree>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1820F17-B2C4-4867-A12D-CDD39C95510F}" type="datetimeFigureOut">
              <a:rPr lang="zh-CN" altLang="en-US" smtClean="0"/>
              <a:t>2017/11/12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99AA65-01E7-483D-8962-3D4FF3E6F571}" type="slidenum">
              <a:rPr lang="zh-CN" altLang="en-US" smtClean="0"/>
              <a:t>‹#›</a:t>
            </a:fld>
            <a:endParaRPr lang="zh-CN" altLang="en-US"/>
          </a:p>
        </p:txBody>
      </p:sp>
    </p:spTree>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aptop_Mockup">
    <p:spTree>
      <p:nvGrpSpPr>
        <p:cNvPr id="1" name=""/>
        <p:cNvGrpSpPr/>
        <p:nvPr/>
      </p:nvGrpSpPr>
      <p:grpSpPr>
        <a:xfrm>
          <a:off x="0" y="0"/>
          <a:ext cx="0" cy="0"/>
          <a:chOff x="0" y="0"/>
          <a:chExt cx="0" cy="0"/>
        </a:xfrm>
      </p:grpSpPr>
      <p:sp>
        <p:nvSpPr>
          <p:cNvPr id="1048682" name="Picture Placeholder 2"/>
          <p:cNvSpPr>
            <a:spLocks noGrp="1"/>
          </p:cNvSpPr>
          <p:nvPr>
            <p:ph type="pic" sz="quarter" idx="26"/>
          </p:nvPr>
        </p:nvSpPr>
        <p:spPr>
          <a:xfrm>
            <a:off x="5014551" y="1771699"/>
            <a:ext cx="3138353" cy="1971675"/>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Tree>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iPad_Mockup">
    <p:spTree>
      <p:nvGrpSpPr>
        <p:cNvPr id="1" name=""/>
        <p:cNvGrpSpPr/>
        <p:nvPr/>
      </p:nvGrpSpPr>
      <p:grpSpPr>
        <a:xfrm>
          <a:off x="0" y="0"/>
          <a:ext cx="0" cy="0"/>
          <a:chOff x="0" y="0"/>
          <a:chExt cx="0" cy="0"/>
        </a:xfrm>
      </p:grpSpPr>
      <p:sp>
        <p:nvSpPr>
          <p:cNvPr id="1048722" name="Picture Placeholder 12"/>
          <p:cNvSpPr>
            <a:spLocks noGrp="1"/>
          </p:cNvSpPr>
          <p:nvPr>
            <p:ph type="pic" sz="quarter" idx="14"/>
          </p:nvPr>
        </p:nvSpPr>
        <p:spPr>
          <a:xfrm>
            <a:off x="1027684" y="1465333"/>
            <a:ext cx="2101051" cy="2800010"/>
          </a:xfrm>
          <a:prstGeom prst="rect">
            <a:avLst/>
          </a:prstGeom>
        </p:spPr>
        <p:txBody>
          <a:bodyPr>
            <a:normAutofit/>
          </a:bodyPr>
          <a:lstStyle>
            <a:lvl1pPr>
              <a:defRPr sz="1050"/>
            </a:lvl1pPr>
          </a:lstStyle>
          <a:p>
            <a:endParaRPr lang="en-US" dirty="0"/>
          </a:p>
        </p:txBody>
      </p:sp>
    </p:spTree>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laceholder Slide">
    <p:spTree>
      <p:nvGrpSpPr>
        <p:cNvPr id="1" name=""/>
        <p:cNvGrpSpPr/>
        <p:nvPr/>
      </p:nvGrpSpPr>
      <p:grpSpPr>
        <a:xfrm>
          <a:off x="0" y="0"/>
          <a:ext cx="0" cy="0"/>
          <a:chOff x="0" y="0"/>
          <a:chExt cx="0" cy="0"/>
        </a:xfrm>
      </p:grpSpPr>
      <p:sp>
        <p:nvSpPr>
          <p:cNvPr id="1048671" name="Picture Placeholder 8"/>
          <p:cNvSpPr>
            <a:spLocks noGrp="1"/>
          </p:cNvSpPr>
          <p:nvPr>
            <p:ph type="pic" sz="quarter" idx="10"/>
          </p:nvPr>
        </p:nvSpPr>
        <p:spPr>
          <a:xfrm>
            <a:off x="1406181" y="1230352"/>
            <a:ext cx="2492186" cy="2324100"/>
          </a:xfrm>
          <a:prstGeom prst="rect">
            <a:avLst/>
          </a:prstGeom>
          <a:solidFill>
            <a:schemeClr val="bg1">
              <a:lumMod val="95000"/>
            </a:schemeClr>
          </a:solidFill>
        </p:spPr>
        <p:txBody>
          <a:bodyPr>
            <a:normAutofit/>
          </a:bodyPr>
          <a:lstStyle>
            <a:lvl1pPr>
              <a:defRPr sz="1050"/>
            </a:lvl1pPr>
          </a:lstStyle>
          <a:p>
            <a:endParaRPr lang="en-US"/>
          </a:p>
        </p:txBody>
      </p:sp>
      <p:sp>
        <p:nvSpPr>
          <p:cNvPr id="1048672" name="Picture Placeholder 8"/>
          <p:cNvSpPr>
            <a:spLocks noGrp="1"/>
          </p:cNvSpPr>
          <p:nvPr>
            <p:ph type="pic" sz="quarter" idx="12"/>
          </p:nvPr>
        </p:nvSpPr>
        <p:spPr>
          <a:xfrm>
            <a:off x="5280937" y="1230352"/>
            <a:ext cx="2494631" cy="2324100"/>
          </a:xfrm>
          <a:prstGeom prst="rect">
            <a:avLst/>
          </a:prstGeom>
          <a:solidFill>
            <a:schemeClr val="bg1">
              <a:lumMod val="95000"/>
            </a:schemeClr>
          </a:solidFill>
        </p:spPr>
        <p:txBody>
          <a:bodyPr>
            <a:normAutofit/>
          </a:bodyPr>
          <a:lstStyle>
            <a:lvl1pPr>
              <a:defRPr sz="1050"/>
            </a:lvl1pPr>
          </a:lstStyle>
          <a:p>
            <a:endParaRPr lang="en-US"/>
          </a:p>
        </p:txBody>
      </p:sp>
    </p:spTree>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Meet our Team">
    <p:spTree>
      <p:nvGrpSpPr>
        <p:cNvPr id="1" name=""/>
        <p:cNvGrpSpPr/>
        <p:nvPr/>
      </p:nvGrpSpPr>
      <p:grpSpPr>
        <a:xfrm>
          <a:off x="0" y="0"/>
          <a:ext cx="0" cy="0"/>
          <a:chOff x="0" y="0"/>
          <a:chExt cx="0" cy="0"/>
        </a:xfrm>
      </p:grpSpPr>
      <p:sp>
        <p:nvSpPr>
          <p:cNvPr id="1048598" name="Picture Placeholder 13"/>
          <p:cNvSpPr>
            <a:spLocks noGrp="1" noChangeAspect="1"/>
          </p:cNvSpPr>
          <p:nvPr>
            <p:ph type="pic" sz="quarter" idx="13" hasCustomPrompt="1"/>
          </p:nvPr>
        </p:nvSpPr>
        <p:spPr>
          <a:xfrm>
            <a:off x="1353426" y="1347197"/>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599" name="Picture Placeholder 13"/>
          <p:cNvSpPr>
            <a:spLocks noGrp="1" noChangeAspect="1"/>
          </p:cNvSpPr>
          <p:nvPr>
            <p:ph type="pic" sz="quarter" idx="14" hasCustomPrompt="1"/>
          </p:nvPr>
        </p:nvSpPr>
        <p:spPr>
          <a:xfrm>
            <a:off x="4821777" y="1347197"/>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600" name="Picture Placeholder 13"/>
          <p:cNvSpPr>
            <a:spLocks noGrp="1" noChangeAspect="1"/>
          </p:cNvSpPr>
          <p:nvPr>
            <p:ph type="pic" sz="quarter" idx="15" hasCustomPrompt="1"/>
          </p:nvPr>
        </p:nvSpPr>
        <p:spPr>
          <a:xfrm>
            <a:off x="1353426" y="2936660"/>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601" name="Picture Placeholder 13"/>
          <p:cNvSpPr>
            <a:spLocks noGrp="1" noChangeAspect="1"/>
          </p:cNvSpPr>
          <p:nvPr>
            <p:ph type="pic" sz="quarter" idx="16" hasCustomPrompt="1"/>
          </p:nvPr>
        </p:nvSpPr>
        <p:spPr>
          <a:xfrm>
            <a:off x="4821777" y="2936660"/>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Tree>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097154" name="图片 1"/>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097155" name="图片 2"/>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General Slide">
    <p:spTree>
      <p:nvGrpSpPr>
        <p:cNvPr id="1" name=""/>
        <p:cNvGrpSpPr/>
        <p:nvPr/>
      </p:nvGrpSpPr>
      <p:grpSpPr>
        <a:xfrm>
          <a:off x="0" y="0"/>
          <a:ext cx="0" cy="0"/>
          <a:chOff x="0" y="0"/>
          <a:chExt cx="0" cy="0"/>
        </a:xfrm>
      </p:grpSpPr>
      <p:sp>
        <p:nvSpPr>
          <p:cNvPr id="1054361" name="Picture Placeholder 13"/>
          <p:cNvSpPr>
            <a:spLocks noGrp="1"/>
          </p:cNvSpPr>
          <p:nvPr>
            <p:ph type="pic" sz="quarter" idx="22"/>
          </p:nvPr>
        </p:nvSpPr>
        <p:spPr>
          <a:xfrm>
            <a:off x="0" y="0"/>
            <a:ext cx="3086904" cy="5143500"/>
          </a:xfrm>
          <a:prstGeom prst="rect">
            <a:avLst/>
          </a:prstGeom>
          <a:effectLst/>
        </p:spPr>
        <p:txBody>
          <a:bodyPr>
            <a:normAutofit/>
          </a:bodyPr>
          <a:lstStyle>
            <a:lvl1pPr marL="0" indent="0">
              <a:buNone/>
              <a:defRPr sz="1050">
                <a:ln>
                  <a:noFill/>
                </a:ln>
                <a:solidFill>
                  <a:schemeClr val="bg1">
                    <a:lumMod val="85000"/>
                  </a:schemeClr>
                </a:solidFill>
              </a:defRPr>
            </a:lvl1pPr>
          </a:lstStyle>
          <a:p>
            <a:endParaRPr lang="en-US" dirty="0"/>
          </a:p>
        </p:txBody>
      </p:sp>
    </p:spTree>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1820F17-B2C4-4867-A12D-CDD39C95510F}" type="datetimeFigureOut">
              <a:rPr lang="zh-CN" altLang="en-US" smtClean="0"/>
              <a:t>2017/11/12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99AA65-01E7-483D-8962-3D4FF3E6F571}" type="slidenum">
              <a:rPr lang="zh-CN" altLang="en-US" smtClean="0"/>
              <a:t>‹#›</a:t>
            </a:fld>
            <a:endParaRPr lang="zh-CN" altLang="en-US"/>
          </a:p>
        </p:txBody>
      </p:sp>
    </p:spTree>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bile_devices">
    <p:spTree>
      <p:nvGrpSpPr>
        <p:cNvPr id="1" name=""/>
        <p:cNvGrpSpPr/>
        <p:nvPr/>
      </p:nvGrpSpPr>
      <p:grpSpPr>
        <a:xfrm>
          <a:off x="0" y="0"/>
          <a:ext cx="0" cy="0"/>
          <a:chOff x="0" y="0"/>
          <a:chExt cx="0" cy="0"/>
        </a:xfrm>
      </p:grpSpPr>
      <p:sp>
        <p:nvSpPr>
          <p:cNvPr id="1048801" name="Picture Placeholder 2"/>
          <p:cNvSpPr>
            <a:spLocks noGrp="1" noChangeAspect="1"/>
          </p:cNvSpPr>
          <p:nvPr>
            <p:ph type="pic" sz="quarter" idx="25"/>
          </p:nvPr>
        </p:nvSpPr>
        <p:spPr>
          <a:xfrm>
            <a:off x="4010002" y="1403423"/>
            <a:ext cx="1129235" cy="2000487"/>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
        <p:nvSpPr>
          <p:cNvPr id="1048802" name="Picture Placeholder 2"/>
          <p:cNvSpPr>
            <a:spLocks noGrp="1" noChangeAspect="1"/>
          </p:cNvSpPr>
          <p:nvPr>
            <p:ph type="pic" sz="quarter" idx="26"/>
          </p:nvPr>
        </p:nvSpPr>
        <p:spPr>
          <a:xfrm>
            <a:off x="6394875" y="1403423"/>
            <a:ext cx="1129235" cy="2000487"/>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
        <p:nvSpPr>
          <p:cNvPr id="1048803" name="Picture Placeholder 2"/>
          <p:cNvSpPr>
            <a:spLocks noGrp="1" noChangeAspect="1"/>
          </p:cNvSpPr>
          <p:nvPr>
            <p:ph type="pic" sz="quarter" idx="27"/>
          </p:nvPr>
        </p:nvSpPr>
        <p:spPr>
          <a:xfrm>
            <a:off x="1614682" y="1403423"/>
            <a:ext cx="1129235" cy="2000487"/>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Tree>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Laptop_Mockup">
    <p:spTree>
      <p:nvGrpSpPr>
        <p:cNvPr id="1" name=""/>
        <p:cNvGrpSpPr/>
        <p:nvPr/>
      </p:nvGrpSpPr>
      <p:grpSpPr>
        <a:xfrm>
          <a:off x="0" y="0"/>
          <a:ext cx="0" cy="0"/>
          <a:chOff x="0" y="0"/>
          <a:chExt cx="0" cy="0"/>
        </a:xfrm>
      </p:grpSpPr>
      <p:sp>
        <p:nvSpPr>
          <p:cNvPr id="1048682" name="Picture Placeholder 2"/>
          <p:cNvSpPr>
            <a:spLocks noGrp="1"/>
          </p:cNvSpPr>
          <p:nvPr>
            <p:ph type="pic" sz="quarter" idx="26"/>
          </p:nvPr>
        </p:nvSpPr>
        <p:spPr>
          <a:xfrm>
            <a:off x="5014551" y="1771699"/>
            <a:ext cx="3138353" cy="1971675"/>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Tree>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iPad_Mockup">
    <p:spTree>
      <p:nvGrpSpPr>
        <p:cNvPr id="1" name=""/>
        <p:cNvGrpSpPr/>
        <p:nvPr/>
      </p:nvGrpSpPr>
      <p:grpSpPr>
        <a:xfrm>
          <a:off x="0" y="0"/>
          <a:ext cx="0" cy="0"/>
          <a:chOff x="0" y="0"/>
          <a:chExt cx="0" cy="0"/>
        </a:xfrm>
      </p:grpSpPr>
      <p:sp>
        <p:nvSpPr>
          <p:cNvPr id="1048722" name="Picture Placeholder 12"/>
          <p:cNvSpPr>
            <a:spLocks noGrp="1"/>
          </p:cNvSpPr>
          <p:nvPr>
            <p:ph type="pic" sz="quarter" idx="14"/>
          </p:nvPr>
        </p:nvSpPr>
        <p:spPr>
          <a:xfrm>
            <a:off x="1027684" y="1465333"/>
            <a:ext cx="2101051" cy="2800010"/>
          </a:xfrm>
          <a:prstGeom prst="rect">
            <a:avLst/>
          </a:prstGeom>
        </p:spPr>
        <p:txBody>
          <a:bodyPr>
            <a:normAutofit/>
          </a:bodyPr>
          <a:lstStyle>
            <a:lvl1pPr>
              <a:defRPr sz="1050"/>
            </a:lvl1pPr>
          </a:lstStyle>
          <a:p>
            <a:endParaRPr lang="en-US" dirty="0"/>
          </a:p>
        </p:txBody>
      </p:sp>
    </p:spTree>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laceholder Slide">
    <p:spTree>
      <p:nvGrpSpPr>
        <p:cNvPr id="1" name=""/>
        <p:cNvGrpSpPr/>
        <p:nvPr/>
      </p:nvGrpSpPr>
      <p:grpSpPr>
        <a:xfrm>
          <a:off x="0" y="0"/>
          <a:ext cx="0" cy="0"/>
          <a:chOff x="0" y="0"/>
          <a:chExt cx="0" cy="0"/>
        </a:xfrm>
      </p:grpSpPr>
      <p:sp>
        <p:nvSpPr>
          <p:cNvPr id="1048671" name="Picture Placeholder 8"/>
          <p:cNvSpPr>
            <a:spLocks noGrp="1"/>
          </p:cNvSpPr>
          <p:nvPr>
            <p:ph type="pic" sz="quarter" idx="10"/>
          </p:nvPr>
        </p:nvSpPr>
        <p:spPr>
          <a:xfrm>
            <a:off x="1406181" y="1230352"/>
            <a:ext cx="2492186" cy="2324100"/>
          </a:xfrm>
          <a:prstGeom prst="rect">
            <a:avLst/>
          </a:prstGeom>
          <a:solidFill>
            <a:schemeClr val="bg1">
              <a:lumMod val="95000"/>
            </a:schemeClr>
          </a:solidFill>
        </p:spPr>
        <p:txBody>
          <a:bodyPr>
            <a:normAutofit/>
          </a:bodyPr>
          <a:lstStyle>
            <a:lvl1pPr>
              <a:defRPr sz="1050"/>
            </a:lvl1pPr>
          </a:lstStyle>
          <a:p>
            <a:endParaRPr lang="en-US"/>
          </a:p>
        </p:txBody>
      </p:sp>
      <p:sp>
        <p:nvSpPr>
          <p:cNvPr id="1048672" name="Picture Placeholder 8"/>
          <p:cNvSpPr>
            <a:spLocks noGrp="1"/>
          </p:cNvSpPr>
          <p:nvPr>
            <p:ph type="pic" sz="quarter" idx="12"/>
          </p:nvPr>
        </p:nvSpPr>
        <p:spPr>
          <a:xfrm>
            <a:off x="5280937" y="1230352"/>
            <a:ext cx="2494631" cy="2324100"/>
          </a:xfrm>
          <a:prstGeom prst="rect">
            <a:avLst/>
          </a:prstGeom>
          <a:solidFill>
            <a:schemeClr val="bg1">
              <a:lumMod val="95000"/>
            </a:schemeClr>
          </a:solidFill>
        </p:spPr>
        <p:txBody>
          <a:bodyPr>
            <a:normAutofit/>
          </a:bodyPr>
          <a:lstStyle>
            <a:lvl1pPr>
              <a:defRPr sz="1050"/>
            </a:lvl1pPr>
          </a:lstStyle>
          <a:p>
            <a:endParaRPr lang="en-US"/>
          </a:p>
        </p:txBody>
      </p:sp>
    </p:spTree>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Meet our Team">
    <p:spTree>
      <p:nvGrpSpPr>
        <p:cNvPr id="1" name=""/>
        <p:cNvGrpSpPr/>
        <p:nvPr/>
      </p:nvGrpSpPr>
      <p:grpSpPr>
        <a:xfrm>
          <a:off x="0" y="0"/>
          <a:ext cx="0" cy="0"/>
          <a:chOff x="0" y="0"/>
          <a:chExt cx="0" cy="0"/>
        </a:xfrm>
      </p:grpSpPr>
      <p:sp>
        <p:nvSpPr>
          <p:cNvPr id="1048598" name="Picture Placeholder 13"/>
          <p:cNvSpPr>
            <a:spLocks noGrp="1" noChangeAspect="1"/>
          </p:cNvSpPr>
          <p:nvPr>
            <p:ph type="pic" sz="quarter" idx="13" hasCustomPrompt="1"/>
          </p:nvPr>
        </p:nvSpPr>
        <p:spPr>
          <a:xfrm>
            <a:off x="1353426" y="1347197"/>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599" name="Picture Placeholder 13"/>
          <p:cNvSpPr>
            <a:spLocks noGrp="1" noChangeAspect="1"/>
          </p:cNvSpPr>
          <p:nvPr>
            <p:ph type="pic" sz="quarter" idx="14" hasCustomPrompt="1"/>
          </p:nvPr>
        </p:nvSpPr>
        <p:spPr>
          <a:xfrm>
            <a:off x="4821777" y="1347197"/>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600" name="Picture Placeholder 13"/>
          <p:cNvSpPr>
            <a:spLocks noGrp="1" noChangeAspect="1"/>
          </p:cNvSpPr>
          <p:nvPr>
            <p:ph type="pic" sz="quarter" idx="15" hasCustomPrompt="1"/>
          </p:nvPr>
        </p:nvSpPr>
        <p:spPr>
          <a:xfrm>
            <a:off x="1353426" y="2936660"/>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601" name="Picture Placeholder 13"/>
          <p:cNvSpPr>
            <a:spLocks noGrp="1" noChangeAspect="1"/>
          </p:cNvSpPr>
          <p:nvPr>
            <p:ph type="pic" sz="quarter" idx="16" hasCustomPrompt="1"/>
          </p:nvPr>
        </p:nvSpPr>
        <p:spPr>
          <a:xfrm>
            <a:off x="4821777" y="2936660"/>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Tree>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097153" name="图片 3"/>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097154" name="图片 1"/>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097155" name="图片 2"/>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1820F17-B2C4-4867-A12D-CDD39C95510F}" type="datetimeFigureOut">
              <a:rPr lang="zh-CN" altLang="en-US" smtClean="0"/>
              <a:t>2017/11/12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799AA65-01E7-483D-8962-3D4FF3E6F571}" type="slidenum">
              <a:rPr lang="zh-CN" altLang="en-US" smtClean="0"/>
              <a:t>‹#›</a:t>
            </a:fld>
            <a:endParaRPr lang="zh-CN" altLang="en-US"/>
          </a:p>
        </p:txBody>
      </p:sp>
    </p:spTree>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General Slide">
    <p:spTree>
      <p:nvGrpSpPr>
        <p:cNvPr id="1" name=""/>
        <p:cNvGrpSpPr/>
        <p:nvPr/>
      </p:nvGrpSpPr>
      <p:grpSpPr>
        <a:xfrm>
          <a:off x="0" y="0"/>
          <a:ext cx="0" cy="0"/>
          <a:chOff x="0" y="0"/>
          <a:chExt cx="0" cy="0"/>
        </a:xfrm>
      </p:grpSpPr>
      <p:sp>
        <p:nvSpPr>
          <p:cNvPr id="1054361" name="Picture Placeholder 13"/>
          <p:cNvSpPr>
            <a:spLocks noGrp="1"/>
          </p:cNvSpPr>
          <p:nvPr>
            <p:ph type="pic" sz="quarter" idx="22"/>
          </p:nvPr>
        </p:nvSpPr>
        <p:spPr>
          <a:xfrm>
            <a:off x="0" y="0"/>
            <a:ext cx="3086904" cy="5143500"/>
          </a:xfrm>
          <a:prstGeom prst="rect">
            <a:avLst/>
          </a:prstGeom>
          <a:effectLst/>
        </p:spPr>
        <p:txBody>
          <a:bodyPr>
            <a:normAutofit/>
          </a:bodyPr>
          <a:lstStyle>
            <a:lvl1pPr marL="0" indent="0">
              <a:buNone/>
              <a:defRPr sz="1050">
                <a:ln>
                  <a:noFill/>
                </a:ln>
                <a:solidFill>
                  <a:schemeClr val="bg1">
                    <a:lumMod val="85000"/>
                  </a:schemeClr>
                </a:solidFill>
              </a:defRPr>
            </a:lvl1pPr>
          </a:lstStyle>
          <a:p>
            <a:endParaRPr lang="en-US" dirty="0"/>
          </a:p>
        </p:txBody>
      </p:sp>
    </p:spTree>
  </p:cSld>
  <p:clrMapOvr>
    <a:masterClrMapping/>
  </p:clrMapOvr>
  <p:transition spd="slow" advClick="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obile_devices">
    <p:spTree>
      <p:nvGrpSpPr>
        <p:cNvPr id="1" name=""/>
        <p:cNvGrpSpPr/>
        <p:nvPr/>
      </p:nvGrpSpPr>
      <p:grpSpPr>
        <a:xfrm>
          <a:off x="0" y="0"/>
          <a:ext cx="0" cy="0"/>
          <a:chOff x="0" y="0"/>
          <a:chExt cx="0" cy="0"/>
        </a:xfrm>
      </p:grpSpPr>
      <p:sp>
        <p:nvSpPr>
          <p:cNvPr id="1048801" name="Picture Placeholder 2"/>
          <p:cNvSpPr>
            <a:spLocks noGrp="1" noChangeAspect="1"/>
          </p:cNvSpPr>
          <p:nvPr>
            <p:ph type="pic" sz="quarter" idx="25"/>
          </p:nvPr>
        </p:nvSpPr>
        <p:spPr>
          <a:xfrm>
            <a:off x="4010002" y="1403423"/>
            <a:ext cx="1129235" cy="2000487"/>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
        <p:nvSpPr>
          <p:cNvPr id="1048802" name="Picture Placeholder 2"/>
          <p:cNvSpPr>
            <a:spLocks noGrp="1" noChangeAspect="1"/>
          </p:cNvSpPr>
          <p:nvPr>
            <p:ph type="pic" sz="quarter" idx="26"/>
          </p:nvPr>
        </p:nvSpPr>
        <p:spPr>
          <a:xfrm>
            <a:off x="6394875" y="1403423"/>
            <a:ext cx="1129235" cy="2000487"/>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
        <p:nvSpPr>
          <p:cNvPr id="1048803" name="Picture Placeholder 2"/>
          <p:cNvSpPr>
            <a:spLocks noGrp="1" noChangeAspect="1"/>
          </p:cNvSpPr>
          <p:nvPr>
            <p:ph type="pic" sz="quarter" idx="27"/>
          </p:nvPr>
        </p:nvSpPr>
        <p:spPr>
          <a:xfrm>
            <a:off x="1614682" y="1403423"/>
            <a:ext cx="1129235" cy="2000487"/>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Tree>
  </p:cSld>
  <p:clrMapOvr>
    <a:masterClrMapping/>
  </p:clrMapOvr>
  <p:transition spd="slow" advClick="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Laptop_Mockup">
    <p:spTree>
      <p:nvGrpSpPr>
        <p:cNvPr id="1" name=""/>
        <p:cNvGrpSpPr/>
        <p:nvPr/>
      </p:nvGrpSpPr>
      <p:grpSpPr>
        <a:xfrm>
          <a:off x="0" y="0"/>
          <a:ext cx="0" cy="0"/>
          <a:chOff x="0" y="0"/>
          <a:chExt cx="0" cy="0"/>
        </a:xfrm>
      </p:grpSpPr>
      <p:sp>
        <p:nvSpPr>
          <p:cNvPr id="1048682" name="Picture Placeholder 2"/>
          <p:cNvSpPr>
            <a:spLocks noGrp="1"/>
          </p:cNvSpPr>
          <p:nvPr>
            <p:ph type="pic" sz="quarter" idx="26"/>
          </p:nvPr>
        </p:nvSpPr>
        <p:spPr>
          <a:xfrm>
            <a:off x="5014551" y="1771699"/>
            <a:ext cx="3138353" cy="1971675"/>
          </a:xfrm>
          <a:prstGeom prst="rect">
            <a:avLst/>
          </a:prstGeom>
        </p:spPr>
        <p:txBody>
          <a:bodyPr anchor="t">
            <a:normAutofit/>
          </a:bodyPr>
          <a:lstStyle>
            <a:lvl1pPr marL="0" indent="0" algn="ctr">
              <a:buNone/>
              <a:defRPr sz="825">
                <a:latin typeface="Lato" charset="0"/>
                <a:ea typeface="Lato" charset="0"/>
                <a:cs typeface="Lato" charset="0"/>
              </a:defRPr>
            </a:lvl1pPr>
          </a:lstStyle>
          <a:p>
            <a:endParaRPr lang="id-ID" dirty="0"/>
          </a:p>
        </p:txBody>
      </p:sp>
    </p:spTree>
  </p:cSld>
  <p:clrMapOvr>
    <a:masterClrMapping/>
  </p:clrMapOvr>
  <p:transition spd="slow" advClick="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iPad_Mockup">
    <p:spTree>
      <p:nvGrpSpPr>
        <p:cNvPr id="1" name=""/>
        <p:cNvGrpSpPr/>
        <p:nvPr/>
      </p:nvGrpSpPr>
      <p:grpSpPr>
        <a:xfrm>
          <a:off x="0" y="0"/>
          <a:ext cx="0" cy="0"/>
          <a:chOff x="0" y="0"/>
          <a:chExt cx="0" cy="0"/>
        </a:xfrm>
      </p:grpSpPr>
      <p:sp>
        <p:nvSpPr>
          <p:cNvPr id="1048722" name="Picture Placeholder 12"/>
          <p:cNvSpPr>
            <a:spLocks noGrp="1"/>
          </p:cNvSpPr>
          <p:nvPr>
            <p:ph type="pic" sz="quarter" idx="14"/>
          </p:nvPr>
        </p:nvSpPr>
        <p:spPr>
          <a:xfrm>
            <a:off x="1027684" y="1465333"/>
            <a:ext cx="2101051" cy="2800010"/>
          </a:xfrm>
          <a:prstGeom prst="rect">
            <a:avLst/>
          </a:prstGeom>
        </p:spPr>
        <p:txBody>
          <a:bodyPr>
            <a:normAutofit/>
          </a:bodyPr>
          <a:lstStyle>
            <a:lvl1pPr>
              <a:defRPr sz="1050"/>
            </a:lvl1pPr>
          </a:lstStyle>
          <a:p>
            <a:endParaRPr lang="en-US" dirty="0"/>
          </a:p>
        </p:txBody>
      </p:sp>
    </p:spTree>
  </p:cSld>
  <p:clrMapOvr>
    <a:masterClrMapping/>
  </p:clrMapOvr>
  <p:transition spd="slow" advClick="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Placeholder Slide">
    <p:spTree>
      <p:nvGrpSpPr>
        <p:cNvPr id="1" name=""/>
        <p:cNvGrpSpPr/>
        <p:nvPr/>
      </p:nvGrpSpPr>
      <p:grpSpPr>
        <a:xfrm>
          <a:off x="0" y="0"/>
          <a:ext cx="0" cy="0"/>
          <a:chOff x="0" y="0"/>
          <a:chExt cx="0" cy="0"/>
        </a:xfrm>
      </p:grpSpPr>
      <p:sp>
        <p:nvSpPr>
          <p:cNvPr id="1048671" name="Picture Placeholder 8"/>
          <p:cNvSpPr>
            <a:spLocks noGrp="1"/>
          </p:cNvSpPr>
          <p:nvPr>
            <p:ph type="pic" sz="quarter" idx="10"/>
          </p:nvPr>
        </p:nvSpPr>
        <p:spPr>
          <a:xfrm>
            <a:off x="1406181" y="1230352"/>
            <a:ext cx="2492186" cy="2324100"/>
          </a:xfrm>
          <a:prstGeom prst="rect">
            <a:avLst/>
          </a:prstGeom>
          <a:solidFill>
            <a:schemeClr val="bg1">
              <a:lumMod val="95000"/>
            </a:schemeClr>
          </a:solidFill>
        </p:spPr>
        <p:txBody>
          <a:bodyPr>
            <a:normAutofit/>
          </a:bodyPr>
          <a:lstStyle>
            <a:lvl1pPr>
              <a:defRPr sz="1050"/>
            </a:lvl1pPr>
          </a:lstStyle>
          <a:p>
            <a:endParaRPr lang="en-US"/>
          </a:p>
        </p:txBody>
      </p:sp>
      <p:sp>
        <p:nvSpPr>
          <p:cNvPr id="1048672" name="Picture Placeholder 8"/>
          <p:cNvSpPr>
            <a:spLocks noGrp="1"/>
          </p:cNvSpPr>
          <p:nvPr>
            <p:ph type="pic" sz="quarter" idx="12"/>
          </p:nvPr>
        </p:nvSpPr>
        <p:spPr>
          <a:xfrm>
            <a:off x="5280937" y="1230352"/>
            <a:ext cx="2494631" cy="2324100"/>
          </a:xfrm>
          <a:prstGeom prst="rect">
            <a:avLst/>
          </a:prstGeom>
          <a:solidFill>
            <a:schemeClr val="bg1">
              <a:lumMod val="95000"/>
            </a:schemeClr>
          </a:solidFill>
        </p:spPr>
        <p:txBody>
          <a:bodyPr>
            <a:normAutofit/>
          </a:bodyPr>
          <a:lstStyle>
            <a:lvl1pPr>
              <a:defRPr sz="1050"/>
            </a:lvl1pPr>
          </a:lstStyle>
          <a:p>
            <a:endParaRPr lang="en-US"/>
          </a:p>
        </p:txBody>
      </p:sp>
    </p:spTree>
  </p:cSld>
  <p:clrMapOvr>
    <a:masterClrMapping/>
  </p:clrMapOvr>
  <p:transition spd="slow" advClick="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cSld>
  <p:clrMapOvr>
    <a:masterClrMapping/>
  </p:clrMapOvr>
  <p:transition spd="slow" advClick="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Meet our Team">
    <p:spTree>
      <p:nvGrpSpPr>
        <p:cNvPr id="1" name=""/>
        <p:cNvGrpSpPr/>
        <p:nvPr/>
      </p:nvGrpSpPr>
      <p:grpSpPr>
        <a:xfrm>
          <a:off x="0" y="0"/>
          <a:ext cx="0" cy="0"/>
          <a:chOff x="0" y="0"/>
          <a:chExt cx="0" cy="0"/>
        </a:xfrm>
      </p:grpSpPr>
      <p:sp>
        <p:nvSpPr>
          <p:cNvPr id="1048598" name="Picture Placeholder 13"/>
          <p:cNvSpPr>
            <a:spLocks noGrp="1" noChangeAspect="1"/>
          </p:cNvSpPr>
          <p:nvPr>
            <p:ph type="pic" sz="quarter" idx="13" hasCustomPrompt="1"/>
          </p:nvPr>
        </p:nvSpPr>
        <p:spPr>
          <a:xfrm>
            <a:off x="1353426" y="1347197"/>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599" name="Picture Placeholder 13"/>
          <p:cNvSpPr>
            <a:spLocks noGrp="1" noChangeAspect="1"/>
          </p:cNvSpPr>
          <p:nvPr>
            <p:ph type="pic" sz="quarter" idx="14" hasCustomPrompt="1"/>
          </p:nvPr>
        </p:nvSpPr>
        <p:spPr>
          <a:xfrm>
            <a:off x="4821777" y="1347197"/>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600" name="Picture Placeholder 13"/>
          <p:cNvSpPr>
            <a:spLocks noGrp="1" noChangeAspect="1"/>
          </p:cNvSpPr>
          <p:nvPr>
            <p:ph type="pic" sz="quarter" idx="15" hasCustomPrompt="1"/>
          </p:nvPr>
        </p:nvSpPr>
        <p:spPr>
          <a:xfrm>
            <a:off x="1353426" y="2936660"/>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
        <p:nvSpPr>
          <p:cNvPr id="1048601" name="Picture Placeholder 13"/>
          <p:cNvSpPr>
            <a:spLocks noGrp="1" noChangeAspect="1"/>
          </p:cNvSpPr>
          <p:nvPr>
            <p:ph type="pic" sz="quarter" idx="16" hasCustomPrompt="1"/>
          </p:nvPr>
        </p:nvSpPr>
        <p:spPr>
          <a:xfrm>
            <a:off x="4821777" y="2936660"/>
            <a:ext cx="1351378" cy="1351026"/>
          </a:xfrm>
          <a:prstGeom prst="ellipse">
            <a:avLst/>
          </a:prstGeom>
          <a:solidFill>
            <a:schemeClr val="bg1">
              <a:lumMod val="95000"/>
            </a:schemeClr>
          </a:solidFill>
          <a:effectLst/>
        </p:spPr>
        <p:txBody>
          <a:bodyPr>
            <a:normAutofit/>
          </a:bodyPr>
          <a:lstStyle>
            <a:lvl1pPr marL="0" indent="0">
              <a:buNone/>
              <a:defRPr sz="1050">
                <a:ln>
                  <a:noFill/>
                </a:ln>
                <a:solidFill>
                  <a:schemeClr val="bg1">
                    <a:lumMod val="85000"/>
                  </a:schemeClr>
                </a:solidFill>
              </a:defRPr>
            </a:lvl1pPr>
          </a:lstStyle>
          <a:p>
            <a:r>
              <a:rPr lang="en-US"/>
              <a:t>Drag picture to placeholder or click icon to add</a:t>
            </a:r>
            <a:endParaRPr lang="en-US" dirty="0"/>
          </a:p>
        </p:txBody>
      </p:sp>
    </p:spTree>
  </p:cSld>
  <p:clrMapOvr>
    <a:masterClrMapping/>
  </p:clrMapOvr>
  <p:transition spd="slow" advClick="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spd="slow" advClick="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097153" name="图片 3"/>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1820F17-B2C4-4867-A12D-CDD39C95510F}" type="datetimeFigureOut">
              <a:rPr lang="zh-CN" altLang="en-US" smtClean="0"/>
              <a:t>2017/11/12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799AA65-01E7-483D-8962-3D4FF3E6F571}" type="slidenum">
              <a:rPr lang="zh-CN" altLang="en-US" smtClean="0"/>
              <a:t>‹#›</a:t>
            </a:fld>
            <a:endParaRPr lang="zh-CN" altLang="en-US"/>
          </a:p>
        </p:txBody>
      </p:sp>
    </p:spTree>
  </p:cSld>
  <p:clrMapOvr>
    <a:masterClrMapping/>
  </p:clrMapOvr>
  <p:transition spd="slow" advClick="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097154" name="图片 1"/>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097155" name="图片 2"/>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transition spd="slow" advClick="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48799"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00" name="PlaceHolder 2"/>
          <p:cNvSpPr>
            <a:spLocks noGrp="1"/>
          </p:cNvSpPr>
          <p:nvPr>
            <p:ph type="subTitle"/>
          </p:nvPr>
        </p:nvSpPr>
        <p:spPr>
          <a:xfrm>
            <a:off x="457200" y="1203480"/>
            <a:ext cx="8229240" cy="298296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48810"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11" name="PlaceHolder 2"/>
          <p:cNvSpPr>
            <a:spLocks noGrp="1"/>
          </p:cNvSpPr>
          <p:nvPr>
            <p:ph type="body"/>
          </p:nvPr>
        </p:nvSpPr>
        <p:spPr>
          <a:xfrm>
            <a:off x="457200" y="1203480"/>
            <a:ext cx="822924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48801"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02" name="PlaceHolder 2"/>
          <p:cNvSpPr>
            <a:spLocks noGrp="1"/>
          </p:cNvSpPr>
          <p:nvPr>
            <p:ph type="body"/>
          </p:nvPr>
        </p:nvSpPr>
        <p:spPr>
          <a:xfrm>
            <a:off x="45720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3" name="PlaceHolder 3"/>
          <p:cNvSpPr>
            <a:spLocks noGrp="1"/>
          </p:cNvSpPr>
          <p:nvPr>
            <p:ph type="body"/>
          </p:nvPr>
        </p:nvSpPr>
        <p:spPr>
          <a:xfrm>
            <a:off x="467424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809"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48794" name="PlaceHolder 1"/>
          <p:cNvSpPr>
            <a:spLocks noGrp="1"/>
          </p:cNvSpPr>
          <p:nvPr>
            <p:ph type="subTitle"/>
          </p:nvPr>
        </p:nvSpPr>
        <p:spPr>
          <a:xfrm>
            <a:off x="457200" y="205200"/>
            <a:ext cx="8229240" cy="39812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48815"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16" name="PlaceHolder 2"/>
          <p:cNvSpPr>
            <a:spLocks noGrp="1"/>
          </p:cNvSpPr>
          <p:nvPr>
            <p:ph type="body"/>
          </p:nvPr>
        </p:nvSpPr>
        <p:spPr>
          <a:xfrm>
            <a:off x="45720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17" name="PlaceHolder 3"/>
          <p:cNvSpPr>
            <a:spLocks noGrp="1"/>
          </p:cNvSpPr>
          <p:nvPr>
            <p:ph type="body"/>
          </p:nvPr>
        </p:nvSpPr>
        <p:spPr>
          <a:xfrm>
            <a:off x="45720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18" name="PlaceHolder 4"/>
          <p:cNvSpPr>
            <a:spLocks noGrp="1"/>
          </p:cNvSpPr>
          <p:nvPr>
            <p:ph type="body"/>
          </p:nvPr>
        </p:nvSpPr>
        <p:spPr>
          <a:xfrm>
            <a:off x="467424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48795"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796" name="PlaceHolder 2"/>
          <p:cNvSpPr>
            <a:spLocks noGrp="1"/>
          </p:cNvSpPr>
          <p:nvPr>
            <p:ph type="body"/>
          </p:nvPr>
        </p:nvSpPr>
        <p:spPr>
          <a:xfrm>
            <a:off x="45720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797" name="PlaceHolder 3"/>
          <p:cNvSpPr>
            <a:spLocks noGrp="1"/>
          </p:cNvSpPr>
          <p:nvPr>
            <p:ph type="body"/>
          </p:nvPr>
        </p:nvSpPr>
        <p:spPr>
          <a:xfrm>
            <a:off x="467424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798" name="PlaceHolder 4"/>
          <p:cNvSpPr>
            <a:spLocks noGrp="1"/>
          </p:cNvSpPr>
          <p:nvPr>
            <p:ph type="body"/>
          </p:nvPr>
        </p:nvSpPr>
        <p:spPr>
          <a:xfrm>
            <a:off x="467424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1820F17-B2C4-4867-A12D-CDD39C95510F}" type="datetimeFigureOut">
              <a:rPr lang="zh-CN" altLang="en-US" smtClean="0"/>
              <a:t>2017/11/12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799AA65-01E7-483D-8962-3D4FF3E6F571}" type="slidenum">
              <a:rPr lang="zh-CN" altLang="en-US" smtClean="0"/>
              <a:t>‹#›</a:t>
            </a:fld>
            <a:endParaRPr lang="zh-CN" altLang="en-US"/>
          </a:p>
        </p:txBody>
      </p:sp>
    </p:spTree>
  </p:cSld>
  <p:clrMapOvr>
    <a:masterClrMapping/>
  </p:clrMapOvr>
  <p:transition spd="slow" advClick="0">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8819"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20" name="PlaceHolder 2"/>
          <p:cNvSpPr>
            <a:spLocks noGrp="1"/>
          </p:cNvSpPr>
          <p:nvPr>
            <p:ph type="body"/>
          </p:nvPr>
        </p:nvSpPr>
        <p:spPr>
          <a:xfrm>
            <a:off x="45720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21" name="PlaceHolder 3"/>
          <p:cNvSpPr>
            <a:spLocks noGrp="1"/>
          </p:cNvSpPr>
          <p:nvPr>
            <p:ph type="body"/>
          </p:nvPr>
        </p:nvSpPr>
        <p:spPr>
          <a:xfrm>
            <a:off x="467424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22" name="PlaceHolder 4"/>
          <p:cNvSpPr>
            <a:spLocks noGrp="1"/>
          </p:cNvSpPr>
          <p:nvPr>
            <p:ph type="body"/>
          </p:nvPr>
        </p:nvSpPr>
        <p:spPr>
          <a:xfrm>
            <a:off x="457200" y="2761920"/>
            <a:ext cx="822924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48812"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13" name="PlaceHolder 2"/>
          <p:cNvSpPr>
            <a:spLocks noGrp="1"/>
          </p:cNvSpPr>
          <p:nvPr>
            <p:ph type="body"/>
          </p:nvPr>
        </p:nvSpPr>
        <p:spPr>
          <a:xfrm>
            <a:off x="457200" y="1203480"/>
            <a:ext cx="822924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14" name="PlaceHolder 3"/>
          <p:cNvSpPr>
            <a:spLocks noGrp="1"/>
          </p:cNvSpPr>
          <p:nvPr>
            <p:ph type="body"/>
          </p:nvPr>
        </p:nvSpPr>
        <p:spPr>
          <a:xfrm>
            <a:off x="457200" y="2761920"/>
            <a:ext cx="822924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48804"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05" name="PlaceHolder 2"/>
          <p:cNvSpPr>
            <a:spLocks noGrp="1"/>
          </p:cNvSpPr>
          <p:nvPr>
            <p:ph type="body"/>
          </p:nvPr>
        </p:nvSpPr>
        <p:spPr>
          <a:xfrm>
            <a:off x="45720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6" name="PlaceHolder 3"/>
          <p:cNvSpPr>
            <a:spLocks noGrp="1"/>
          </p:cNvSpPr>
          <p:nvPr>
            <p:ph type="body"/>
          </p:nvPr>
        </p:nvSpPr>
        <p:spPr>
          <a:xfrm>
            <a:off x="467424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7" name="PlaceHolder 4"/>
          <p:cNvSpPr>
            <a:spLocks noGrp="1"/>
          </p:cNvSpPr>
          <p:nvPr>
            <p:ph type="body"/>
          </p:nvPr>
        </p:nvSpPr>
        <p:spPr>
          <a:xfrm>
            <a:off x="467424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8" name="PlaceHolder 5"/>
          <p:cNvSpPr>
            <a:spLocks noGrp="1"/>
          </p:cNvSpPr>
          <p:nvPr>
            <p:ph type="body"/>
          </p:nvPr>
        </p:nvSpPr>
        <p:spPr>
          <a:xfrm>
            <a:off x="45720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48791"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792" name="PlaceHolder 2"/>
          <p:cNvSpPr>
            <a:spLocks noGrp="1"/>
          </p:cNvSpPr>
          <p:nvPr>
            <p:ph type="body"/>
          </p:nvPr>
        </p:nvSpPr>
        <p:spPr>
          <a:xfrm>
            <a:off x="457200" y="1203480"/>
            <a:ext cx="822924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793" name="PlaceHolder 3"/>
          <p:cNvSpPr>
            <a:spLocks noGrp="1"/>
          </p:cNvSpPr>
          <p:nvPr>
            <p:ph type="body"/>
          </p:nvPr>
        </p:nvSpPr>
        <p:spPr>
          <a:xfrm>
            <a:off x="457200" y="1203480"/>
            <a:ext cx="822924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pic>
        <p:nvPicPr>
          <p:cNvPr id="2097181" name="图片 2097180"/>
          <p:cNvPicPr/>
          <p:nvPr/>
        </p:nvPicPr>
        <p:blipFill>
          <a:blip r:embed="rId2"/>
          <a:stretch>
            <a:fillRect/>
          </a:stretch>
        </p:blipFill>
        <p:spPr>
          <a:xfrm>
            <a:off x="2702160" y="1203480"/>
            <a:ext cx="3738600" cy="2982960"/>
          </a:xfrm>
          <a:prstGeom prst="rect">
            <a:avLst/>
          </a:prstGeom>
          <a:ln>
            <a:noFill/>
          </a:ln>
        </p:spPr>
      </p:pic>
      <p:pic>
        <p:nvPicPr>
          <p:cNvPr id="2097182" name="图片 2097181"/>
          <p:cNvPicPr/>
          <p:nvPr/>
        </p:nvPicPr>
        <p:blipFill>
          <a:blip r:embed="rId2"/>
          <a:stretch>
            <a:fillRect/>
          </a:stretch>
        </p:blipFill>
        <p:spPr>
          <a:xfrm>
            <a:off x="2702160" y="1203480"/>
            <a:ext cx="3738600" cy="2982960"/>
          </a:xfrm>
          <a:prstGeom prst="rect">
            <a:avLst/>
          </a:prstGeom>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48799"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00" name="PlaceHolder 2"/>
          <p:cNvSpPr>
            <a:spLocks noGrp="1"/>
          </p:cNvSpPr>
          <p:nvPr>
            <p:ph type="subTitle"/>
          </p:nvPr>
        </p:nvSpPr>
        <p:spPr>
          <a:xfrm>
            <a:off x="457200" y="1203480"/>
            <a:ext cx="8229240" cy="298296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48810"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11" name="PlaceHolder 2"/>
          <p:cNvSpPr>
            <a:spLocks noGrp="1"/>
          </p:cNvSpPr>
          <p:nvPr>
            <p:ph type="body"/>
          </p:nvPr>
        </p:nvSpPr>
        <p:spPr>
          <a:xfrm>
            <a:off x="457200" y="1203480"/>
            <a:ext cx="822924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48801"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02" name="PlaceHolder 2"/>
          <p:cNvSpPr>
            <a:spLocks noGrp="1"/>
          </p:cNvSpPr>
          <p:nvPr>
            <p:ph type="body"/>
          </p:nvPr>
        </p:nvSpPr>
        <p:spPr>
          <a:xfrm>
            <a:off x="45720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3" name="PlaceHolder 3"/>
          <p:cNvSpPr>
            <a:spLocks noGrp="1"/>
          </p:cNvSpPr>
          <p:nvPr>
            <p:ph type="body"/>
          </p:nvPr>
        </p:nvSpPr>
        <p:spPr>
          <a:xfrm>
            <a:off x="467424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809"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48794" name="PlaceHolder 1"/>
          <p:cNvSpPr>
            <a:spLocks noGrp="1"/>
          </p:cNvSpPr>
          <p:nvPr>
            <p:ph type="subTitle"/>
          </p:nvPr>
        </p:nvSpPr>
        <p:spPr>
          <a:xfrm>
            <a:off x="457200" y="205200"/>
            <a:ext cx="8229240" cy="39812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1820F17-B2C4-4867-A12D-CDD39C95510F}" type="datetimeFigureOut">
              <a:rPr lang="zh-CN" altLang="en-US" smtClean="0"/>
              <a:t>2017/11/12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99AA65-01E7-483D-8962-3D4FF3E6F571}" type="slidenum">
              <a:rPr lang="zh-CN" altLang="en-US" smtClean="0"/>
              <a:t>‹#›</a:t>
            </a:fld>
            <a:endParaRPr lang="zh-CN" altLang="en-US"/>
          </a:p>
        </p:txBody>
      </p:sp>
    </p:spTree>
  </p:cSld>
  <p:clrMapOvr>
    <a:masterClrMapping/>
  </p:clrMapOvr>
  <p:transition spd="slow" advClick="0">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48815"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16" name="PlaceHolder 2"/>
          <p:cNvSpPr>
            <a:spLocks noGrp="1"/>
          </p:cNvSpPr>
          <p:nvPr>
            <p:ph type="body"/>
          </p:nvPr>
        </p:nvSpPr>
        <p:spPr>
          <a:xfrm>
            <a:off x="45720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17" name="PlaceHolder 3"/>
          <p:cNvSpPr>
            <a:spLocks noGrp="1"/>
          </p:cNvSpPr>
          <p:nvPr>
            <p:ph type="body"/>
          </p:nvPr>
        </p:nvSpPr>
        <p:spPr>
          <a:xfrm>
            <a:off x="45720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18" name="PlaceHolder 4"/>
          <p:cNvSpPr>
            <a:spLocks noGrp="1"/>
          </p:cNvSpPr>
          <p:nvPr>
            <p:ph type="body"/>
          </p:nvPr>
        </p:nvSpPr>
        <p:spPr>
          <a:xfrm>
            <a:off x="467424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48795"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796" name="PlaceHolder 2"/>
          <p:cNvSpPr>
            <a:spLocks noGrp="1"/>
          </p:cNvSpPr>
          <p:nvPr>
            <p:ph type="body"/>
          </p:nvPr>
        </p:nvSpPr>
        <p:spPr>
          <a:xfrm>
            <a:off x="45720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797" name="PlaceHolder 3"/>
          <p:cNvSpPr>
            <a:spLocks noGrp="1"/>
          </p:cNvSpPr>
          <p:nvPr>
            <p:ph type="body"/>
          </p:nvPr>
        </p:nvSpPr>
        <p:spPr>
          <a:xfrm>
            <a:off x="467424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798" name="PlaceHolder 4"/>
          <p:cNvSpPr>
            <a:spLocks noGrp="1"/>
          </p:cNvSpPr>
          <p:nvPr>
            <p:ph type="body"/>
          </p:nvPr>
        </p:nvSpPr>
        <p:spPr>
          <a:xfrm>
            <a:off x="467424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8819"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20" name="PlaceHolder 2"/>
          <p:cNvSpPr>
            <a:spLocks noGrp="1"/>
          </p:cNvSpPr>
          <p:nvPr>
            <p:ph type="body"/>
          </p:nvPr>
        </p:nvSpPr>
        <p:spPr>
          <a:xfrm>
            <a:off x="45720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21" name="PlaceHolder 3"/>
          <p:cNvSpPr>
            <a:spLocks noGrp="1"/>
          </p:cNvSpPr>
          <p:nvPr>
            <p:ph type="body"/>
          </p:nvPr>
        </p:nvSpPr>
        <p:spPr>
          <a:xfrm>
            <a:off x="467424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22" name="PlaceHolder 4"/>
          <p:cNvSpPr>
            <a:spLocks noGrp="1"/>
          </p:cNvSpPr>
          <p:nvPr>
            <p:ph type="body"/>
          </p:nvPr>
        </p:nvSpPr>
        <p:spPr>
          <a:xfrm>
            <a:off x="457200" y="2761920"/>
            <a:ext cx="822924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48812"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13" name="PlaceHolder 2"/>
          <p:cNvSpPr>
            <a:spLocks noGrp="1"/>
          </p:cNvSpPr>
          <p:nvPr>
            <p:ph type="body"/>
          </p:nvPr>
        </p:nvSpPr>
        <p:spPr>
          <a:xfrm>
            <a:off x="457200" y="1203480"/>
            <a:ext cx="822924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14" name="PlaceHolder 3"/>
          <p:cNvSpPr>
            <a:spLocks noGrp="1"/>
          </p:cNvSpPr>
          <p:nvPr>
            <p:ph type="body"/>
          </p:nvPr>
        </p:nvSpPr>
        <p:spPr>
          <a:xfrm>
            <a:off x="457200" y="2761920"/>
            <a:ext cx="822924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48804"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05" name="PlaceHolder 2"/>
          <p:cNvSpPr>
            <a:spLocks noGrp="1"/>
          </p:cNvSpPr>
          <p:nvPr>
            <p:ph type="body"/>
          </p:nvPr>
        </p:nvSpPr>
        <p:spPr>
          <a:xfrm>
            <a:off x="45720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6" name="PlaceHolder 3"/>
          <p:cNvSpPr>
            <a:spLocks noGrp="1"/>
          </p:cNvSpPr>
          <p:nvPr>
            <p:ph type="body"/>
          </p:nvPr>
        </p:nvSpPr>
        <p:spPr>
          <a:xfrm>
            <a:off x="467424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7" name="PlaceHolder 4"/>
          <p:cNvSpPr>
            <a:spLocks noGrp="1"/>
          </p:cNvSpPr>
          <p:nvPr>
            <p:ph type="body"/>
          </p:nvPr>
        </p:nvSpPr>
        <p:spPr>
          <a:xfrm>
            <a:off x="467424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8" name="PlaceHolder 5"/>
          <p:cNvSpPr>
            <a:spLocks noGrp="1"/>
          </p:cNvSpPr>
          <p:nvPr>
            <p:ph type="body"/>
          </p:nvPr>
        </p:nvSpPr>
        <p:spPr>
          <a:xfrm>
            <a:off x="45720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48791"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792" name="PlaceHolder 2"/>
          <p:cNvSpPr>
            <a:spLocks noGrp="1"/>
          </p:cNvSpPr>
          <p:nvPr>
            <p:ph type="body"/>
          </p:nvPr>
        </p:nvSpPr>
        <p:spPr>
          <a:xfrm>
            <a:off x="457200" y="1203480"/>
            <a:ext cx="822924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793" name="PlaceHolder 3"/>
          <p:cNvSpPr>
            <a:spLocks noGrp="1"/>
          </p:cNvSpPr>
          <p:nvPr>
            <p:ph type="body"/>
          </p:nvPr>
        </p:nvSpPr>
        <p:spPr>
          <a:xfrm>
            <a:off x="457200" y="1203480"/>
            <a:ext cx="822924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pic>
        <p:nvPicPr>
          <p:cNvPr id="2097181" name="图片 2097180"/>
          <p:cNvPicPr/>
          <p:nvPr/>
        </p:nvPicPr>
        <p:blipFill>
          <a:blip r:embed="rId2"/>
          <a:stretch>
            <a:fillRect/>
          </a:stretch>
        </p:blipFill>
        <p:spPr>
          <a:xfrm>
            <a:off x="2702160" y="1203480"/>
            <a:ext cx="3738600" cy="2982960"/>
          </a:xfrm>
          <a:prstGeom prst="rect">
            <a:avLst/>
          </a:prstGeom>
          <a:ln>
            <a:noFill/>
          </a:ln>
        </p:spPr>
      </p:pic>
      <p:pic>
        <p:nvPicPr>
          <p:cNvPr id="2097182" name="图片 2097181"/>
          <p:cNvPicPr/>
          <p:nvPr/>
        </p:nvPicPr>
        <p:blipFill>
          <a:blip r:embed="rId2"/>
          <a:stretch>
            <a:fillRect/>
          </a:stretch>
        </p:blipFill>
        <p:spPr>
          <a:xfrm>
            <a:off x="2702160" y="1203480"/>
            <a:ext cx="3738600" cy="2982960"/>
          </a:xfrm>
          <a:prstGeom prst="rect">
            <a:avLst/>
          </a:prstGeom>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48799"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00" name="PlaceHolder 2"/>
          <p:cNvSpPr>
            <a:spLocks noGrp="1"/>
          </p:cNvSpPr>
          <p:nvPr>
            <p:ph type="subTitle"/>
          </p:nvPr>
        </p:nvSpPr>
        <p:spPr>
          <a:xfrm>
            <a:off x="457200" y="1203480"/>
            <a:ext cx="8229240" cy="298296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48810"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11" name="PlaceHolder 2"/>
          <p:cNvSpPr>
            <a:spLocks noGrp="1"/>
          </p:cNvSpPr>
          <p:nvPr>
            <p:ph type="body"/>
          </p:nvPr>
        </p:nvSpPr>
        <p:spPr>
          <a:xfrm>
            <a:off x="457200" y="1203480"/>
            <a:ext cx="822924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48801"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02" name="PlaceHolder 2"/>
          <p:cNvSpPr>
            <a:spLocks noGrp="1"/>
          </p:cNvSpPr>
          <p:nvPr>
            <p:ph type="body"/>
          </p:nvPr>
        </p:nvSpPr>
        <p:spPr>
          <a:xfrm>
            <a:off x="45720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3" name="PlaceHolder 3"/>
          <p:cNvSpPr>
            <a:spLocks noGrp="1"/>
          </p:cNvSpPr>
          <p:nvPr>
            <p:ph type="body"/>
          </p:nvPr>
        </p:nvSpPr>
        <p:spPr>
          <a:xfrm>
            <a:off x="467424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1820F17-B2C4-4867-A12D-CDD39C95510F}" type="datetimeFigureOut">
              <a:rPr lang="zh-CN" altLang="en-US" smtClean="0"/>
              <a:t>2017/11/12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99AA65-01E7-483D-8962-3D4FF3E6F571}" type="slidenum">
              <a:rPr lang="zh-CN" altLang="en-US" smtClean="0"/>
              <a:t>‹#›</a:t>
            </a:fld>
            <a:endParaRPr lang="zh-CN" altLang="en-US"/>
          </a:p>
        </p:txBody>
      </p:sp>
    </p:spTree>
  </p:cSld>
  <p:clrMapOvr>
    <a:masterClrMapping/>
  </p:clrMapOvr>
  <p:transition spd="slow" advClick="0">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809"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48794" name="PlaceHolder 1"/>
          <p:cNvSpPr>
            <a:spLocks noGrp="1"/>
          </p:cNvSpPr>
          <p:nvPr>
            <p:ph type="subTitle"/>
          </p:nvPr>
        </p:nvSpPr>
        <p:spPr>
          <a:xfrm>
            <a:off x="457200" y="205200"/>
            <a:ext cx="8229240" cy="39812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48815"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16" name="PlaceHolder 2"/>
          <p:cNvSpPr>
            <a:spLocks noGrp="1"/>
          </p:cNvSpPr>
          <p:nvPr>
            <p:ph type="body"/>
          </p:nvPr>
        </p:nvSpPr>
        <p:spPr>
          <a:xfrm>
            <a:off x="45720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17" name="PlaceHolder 3"/>
          <p:cNvSpPr>
            <a:spLocks noGrp="1"/>
          </p:cNvSpPr>
          <p:nvPr>
            <p:ph type="body"/>
          </p:nvPr>
        </p:nvSpPr>
        <p:spPr>
          <a:xfrm>
            <a:off x="45720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18" name="PlaceHolder 4"/>
          <p:cNvSpPr>
            <a:spLocks noGrp="1"/>
          </p:cNvSpPr>
          <p:nvPr>
            <p:ph type="body"/>
          </p:nvPr>
        </p:nvSpPr>
        <p:spPr>
          <a:xfrm>
            <a:off x="467424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48795"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796" name="PlaceHolder 2"/>
          <p:cNvSpPr>
            <a:spLocks noGrp="1"/>
          </p:cNvSpPr>
          <p:nvPr>
            <p:ph type="body"/>
          </p:nvPr>
        </p:nvSpPr>
        <p:spPr>
          <a:xfrm>
            <a:off x="457200" y="1203480"/>
            <a:ext cx="401580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797" name="PlaceHolder 3"/>
          <p:cNvSpPr>
            <a:spLocks noGrp="1"/>
          </p:cNvSpPr>
          <p:nvPr>
            <p:ph type="body"/>
          </p:nvPr>
        </p:nvSpPr>
        <p:spPr>
          <a:xfrm>
            <a:off x="467424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798" name="PlaceHolder 4"/>
          <p:cNvSpPr>
            <a:spLocks noGrp="1"/>
          </p:cNvSpPr>
          <p:nvPr>
            <p:ph type="body"/>
          </p:nvPr>
        </p:nvSpPr>
        <p:spPr>
          <a:xfrm>
            <a:off x="467424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8819"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20" name="PlaceHolder 2"/>
          <p:cNvSpPr>
            <a:spLocks noGrp="1"/>
          </p:cNvSpPr>
          <p:nvPr>
            <p:ph type="body"/>
          </p:nvPr>
        </p:nvSpPr>
        <p:spPr>
          <a:xfrm>
            <a:off x="45720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21" name="PlaceHolder 3"/>
          <p:cNvSpPr>
            <a:spLocks noGrp="1"/>
          </p:cNvSpPr>
          <p:nvPr>
            <p:ph type="body"/>
          </p:nvPr>
        </p:nvSpPr>
        <p:spPr>
          <a:xfrm>
            <a:off x="467424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22" name="PlaceHolder 4"/>
          <p:cNvSpPr>
            <a:spLocks noGrp="1"/>
          </p:cNvSpPr>
          <p:nvPr>
            <p:ph type="body"/>
          </p:nvPr>
        </p:nvSpPr>
        <p:spPr>
          <a:xfrm>
            <a:off x="457200" y="2761920"/>
            <a:ext cx="822924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48812"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13" name="PlaceHolder 2"/>
          <p:cNvSpPr>
            <a:spLocks noGrp="1"/>
          </p:cNvSpPr>
          <p:nvPr>
            <p:ph type="body"/>
          </p:nvPr>
        </p:nvSpPr>
        <p:spPr>
          <a:xfrm>
            <a:off x="457200" y="1203480"/>
            <a:ext cx="822924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14" name="PlaceHolder 3"/>
          <p:cNvSpPr>
            <a:spLocks noGrp="1"/>
          </p:cNvSpPr>
          <p:nvPr>
            <p:ph type="body"/>
          </p:nvPr>
        </p:nvSpPr>
        <p:spPr>
          <a:xfrm>
            <a:off x="457200" y="2761920"/>
            <a:ext cx="822924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48804"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05" name="PlaceHolder 2"/>
          <p:cNvSpPr>
            <a:spLocks noGrp="1"/>
          </p:cNvSpPr>
          <p:nvPr>
            <p:ph type="body"/>
          </p:nvPr>
        </p:nvSpPr>
        <p:spPr>
          <a:xfrm>
            <a:off x="45720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6" name="PlaceHolder 3"/>
          <p:cNvSpPr>
            <a:spLocks noGrp="1"/>
          </p:cNvSpPr>
          <p:nvPr>
            <p:ph type="body"/>
          </p:nvPr>
        </p:nvSpPr>
        <p:spPr>
          <a:xfrm>
            <a:off x="4674240" y="120348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7" name="PlaceHolder 4"/>
          <p:cNvSpPr>
            <a:spLocks noGrp="1"/>
          </p:cNvSpPr>
          <p:nvPr>
            <p:ph type="body"/>
          </p:nvPr>
        </p:nvSpPr>
        <p:spPr>
          <a:xfrm>
            <a:off x="467424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808" name="PlaceHolder 5"/>
          <p:cNvSpPr>
            <a:spLocks noGrp="1"/>
          </p:cNvSpPr>
          <p:nvPr>
            <p:ph type="body"/>
          </p:nvPr>
        </p:nvSpPr>
        <p:spPr>
          <a:xfrm>
            <a:off x="457200" y="2761920"/>
            <a:ext cx="4015800" cy="142272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48791"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792" name="PlaceHolder 2"/>
          <p:cNvSpPr>
            <a:spLocks noGrp="1"/>
          </p:cNvSpPr>
          <p:nvPr>
            <p:ph type="body"/>
          </p:nvPr>
        </p:nvSpPr>
        <p:spPr>
          <a:xfrm>
            <a:off x="457200" y="1203480"/>
            <a:ext cx="822924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sp>
        <p:nvSpPr>
          <p:cNvPr id="1048793" name="PlaceHolder 3"/>
          <p:cNvSpPr>
            <a:spLocks noGrp="1"/>
          </p:cNvSpPr>
          <p:nvPr>
            <p:ph type="body"/>
          </p:nvPr>
        </p:nvSpPr>
        <p:spPr>
          <a:xfrm>
            <a:off x="457200" y="1203480"/>
            <a:ext cx="8229240" cy="2982960"/>
          </a:xfrm>
          <a:prstGeom prst="rect">
            <a:avLst/>
          </a:prstGeom>
        </p:spPr>
        <p:txBody>
          <a:bodyPr lIns="0" tIns="0" rIns="0" bIns="0"/>
          <a:lstStyle/>
          <a:p>
            <a:endParaRPr lang="zh-CN" sz="2100" b="0" strike="noStrike" spc="-1">
              <a:solidFill>
                <a:srgbClr val="999999"/>
              </a:solidFill>
              <a:uFill>
                <a:solidFill>
                  <a:srgbClr val="FFFFFF"/>
                </a:solidFill>
              </a:uFill>
              <a:latin typeface="Lato Light"/>
            </a:endParaRPr>
          </a:p>
        </p:txBody>
      </p:sp>
      <p:pic>
        <p:nvPicPr>
          <p:cNvPr id="2097181" name="图片 2097180"/>
          <p:cNvPicPr/>
          <p:nvPr/>
        </p:nvPicPr>
        <p:blipFill>
          <a:blip r:embed="rId2"/>
          <a:stretch>
            <a:fillRect/>
          </a:stretch>
        </p:blipFill>
        <p:spPr>
          <a:xfrm>
            <a:off x="2702160" y="1203480"/>
            <a:ext cx="3738600" cy="2982960"/>
          </a:xfrm>
          <a:prstGeom prst="rect">
            <a:avLst/>
          </a:prstGeom>
          <a:ln>
            <a:noFill/>
          </a:ln>
        </p:spPr>
      </p:pic>
      <p:pic>
        <p:nvPicPr>
          <p:cNvPr id="2097182" name="图片 2097181"/>
          <p:cNvPicPr/>
          <p:nvPr/>
        </p:nvPicPr>
        <p:blipFill>
          <a:blip r:embed="rId2"/>
          <a:stretch>
            <a:fillRect/>
          </a:stretch>
        </p:blipFill>
        <p:spPr>
          <a:xfrm>
            <a:off x="2702160" y="1203480"/>
            <a:ext cx="3738600" cy="2982960"/>
          </a:xfrm>
          <a:prstGeom prst="rect">
            <a:avLst/>
          </a:prstGeom>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48799" name="PlaceHolder 1"/>
          <p:cNvSpPr>
            <a:spLocks noGrp="1"/>
          </p:cNvSpPr>
          <p:nvPr>
            <p:ph type="title"/>
          </p:nvPr>
        </p:nvSpPr>
        <p:spPr>
          <a:xfrm>
            <a:off x="457200" y="205200"/>
            <a:ext cx="8229240" cy="858600"/>
          </a:xfrm>
          <a:prstGeom prst="rect">
            <a:avLst/>
          </a:prstGeom>
        </p:spPr>
        <p:txBody>
          <a:bodyPr lIns="0" tIns="0" rIns="0" bIns="0" anchor="ctr"/>
          <a:lstStyle/>
          <a:p>
            <a:endParaRPr lang="zh-CN" sz="1800" b="0" strike="noStrike" spc="-1">
              <a:solidFill>
                <a:srgbClr val="999999"/>
              </a:solidFill>
              <a:uFill>
                <a:solidFill>
                  <a:srgbClr val="FFFFFF"/>
                </a:solidFill>
              </a:uFill>
              <a:latin typeface="Calibri" panose="020F0502020204030204"/>
            </a:endParaRPr>
          </a:p>
        </p:txBody>
      </p:sp>
      <p:sp>
        <p:nvSpPr>
          <p:cNvPr id="1048800" name="PlaceHolder 2"/>
          <p:cNvSpPr>
            <a:spLocks noGrp="1"/>
          </p:cNvSpPr>
          <p:nvPr>
            <p:ph type="subTitle"/>
          </p:nvPr>
        </p:nvSpPr>
        <p:spPr>
          <a:xfrm>
            <a:off x="457200" y="1203480"/>
            <a:ext cx="8229240" cy="298296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0.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1.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2.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9.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1820F17-B2C4-4867-A12D-CDD39C95510F}" type="datetimeFigureOut">
              <a:rPr lang="zh-CN" altLang="en-US" smtClean="0"/>
              <a:t>2017/11/12</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799AA65-01E7-483D-8962-3D4FF3E6F57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slow" advClick="0">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97154" name="图片 1"/>
          <p:cNvPicPr/>
          <p:nvPr/>
        </p:nvPicPr>
        <p:blipFill>
          <a:blip r:embed="rId14"/>
          <a:stretch>
            <a:fillRect/>
          </a:stretch>
        </p:blipFill>
        <p:spPr>
          <a:xfrm>
            <a:off x="0" y="0"/>
            <a:ext cx="9143640" cy="5143320"/>
          </a:xfrm>
          <a:prstGeom prst="rect">
            <a:avLst/>
          </a:prstGeom>
          <a:ln>
            <a:noFill/>
          </a:ln>
        </p:spPr>
      </p:pic>
      <p:sp>
        <p:nvSpPr>
          <p:cNvPr id="1048594" name="PlaceHolder 1"/>
          <p:cNvSpPr>
            <a:spLocks noGrp="1"/>
          </p:cNvSpPr>
          <p:nvPr>
            <p:ph type="title"/>
          </p:nvPr>
        </p:nvSpPr>
        <p:spPr>
          <a:xfrm>
            <a:off x="457200" y="205200"/>
            <a:ext cx="8229240" cy="858600"/>
          </a:xfrm>
          <a:prstGeom prst="rect">
            <a:avLst/>
          </a:prstGeom>
        </p:spPr>
        <p:txBody>
          <a:bodyPr lIns="0" tIns="0" rIns="0" bIns="0" anchor="ctr"/>
          <a:lstStyle/>
          <a:p>
            <a:r>
              <a:rPr lang="zh-CN" sz="1800" b="0" strike="noStrike" spc="-1">
                <a:solidFill>
                  <a:srgbClr val="999999"/>
                </a:solidFill>
                <a:uFill>
                  <a:solidFill>
                    <a:srgbClr val="FFFFFF"/>
                  </a:solidFill>
                </a:uFill>
                <a:latin typeface="Calibri" panose="020F0502020204030204"/>
              </a:rPr>
              <a:t>Click to edit the title text format</a:t>
            </a:r>
          </a:p>
        </p:txBody>
      </p:sp>
      <p:sp>
        <p:nvSpPr>
          <p:cNvPr id="1048595" name="PlaceHolder 2"/>
          <p:cNvSpPr>
            <a:spLocks noGrp="1"/>
          </p:cNvSpPr>
          <p:nvPr>
            <p:ph type="body"/>
          </p:nvPr>
        </p:nvSpPr>
        <p:spPr>
          <a:xfrm>
            <a:off x="457200" y="1203480"/>
            <a:ext cx="8229240" cy="2982960"/>
          </a:xfrm>
          <a:prstGeom prst="rect">
            <a:avLst/>
          </a:prstGeom>
        </p:spPr>
        <p:txBody>
          <a:bodyPr lIns="0" tIns="0" rIns="0" bIns="0"/>
          <a:lstStyle/>
          <a:p>
            <a:pPr marL="431800" indent="-323850">
              <a:buClr>
                <a:srgbClr val="000000"/>
              </a:buClr>
              <a:buSzPct val="45000"/>
              <a:buFont typeface="Wingdings" panose="05000000000000000000" pitchFamily="2" charset="2"/>
              <a:buChar char=""/>
            </a:pPr>
            <a:r>
              <a:rPr lang="zh-CN" sz="2100" b="0" strike="noStrike" spc="-1">
                <a:solidFill>
                  <a:srgbClr val="999999"/>
                </a:solidFill>
                <a:uFill>
                  <a:solidFill>
                    <a:srgbClr val="FFFFFF"/>
                  </a:solidFill>
                </a:uFill>
                <a:latin typeface="Lato Light"/>
              </a:rPr>
              <a:t>Click to edit the outline text format</a:t>
            </a:r>
          </a:p>
          <a:p>
            <a:pPr marL="864235" lvl="1" indent="-323850">
              <a:buClr>
                <a:srgbClr val="000000"/>
              </a:buClr>
              <a:buSzPct val="75000"/>
              <a:buFont typeface="Symbol" panose="05050102010706020507" charset="2"/>
              <a:buChar char=""/>
            </a:pPr>
            <a:r>
              <a:rPr lang="zh-CN" sz="1500" b="0" strike="noStrike" spc="-1">
                <a:solidFill>
                  <a:srgbClr val="999999"/>
                </a:solidFill>
                <a:uFill>
                  <a:solidFill>
                    <a:srgbClr val="FFFFFF"/>
                  </a:solidFill>
                </a:uFill>
                <a:latin typeface="Lato Light"/>
              </a:rPr>
              <a:t>Second Outline Level</a:t>
            </a:r>
          </a:p>
          <a:p>
            <a:pPr marL="1296035" lvl="2" indent="-288290">
              <a:buClr>
                <a:srgbClr val="000000"/>
              </a:buClr>
              <a:buSzPct val="45000"/>
              <a:buFont typeface="Wingdings" panose="05000000000000000000" pitchFamily="2" charset="2"/>
              <a:buChar char=""/>
            </a:pPr>
            <a:r>
              <a:rPr lang="zh-CN" sz="1350" b="0" strike="noStrike" spc="-1">
                <a:solidFill>
                  <a:srgbClr val="999999"/>
                </a:solidFill>
                <a:uFill>
                  <a:solidFill>
                    <a:srgbClr val="FFFFFF"/>
                  </a:solidFill>
                </a:uFill>
                <a:latin typeface="Lato Light"/>
              </a:rPr>
              <a:t>Third Outline Level</a:t>
            </a:r>
          </a:p>
          <a:p>
            <a:pPr marL="1727835" lvl="3" indent="-215900">
              <a:buClr>
                <a:srgbClr val="000000"/>
              </a:buClr>
              <a:buSzPct val="75000"/>
              <a:buFont typeface="Symbol" panose="05050102010706020507" charset="2"/>
              <a:buChar char=""/>
            </a:pPr>
            <a:r>
              <a:rPr lang="zh-CN" sz="1350" b="0" strike="noStrike" spc="-1">
                <a:solidFill>
                  <a:srgbClr val="999999"/>
                </a:solidFill>
                <a:uFill>
                  <a:solidFill>
                    <a:srgbClr val="FFFFFF"/>
                  </a:solidFill>
                </a:uFill>
                <a:latin typeface="Lato Light"/>
              </a:rPr>
              <a:t>Fourth Outline Level</a:t>
            </a:r>
          </a:p>
          <a:p>
            <a:pPr marL="2160270" lvl="4" indent="-215900">
              <a:buClr>
                <a:srgbClr val="000000"/>
              </a:buClr>
              <a:buSzPct val="45000"/>
              <a:buFont typeface="Wingdings" panose="05000000000000000000" pitchFamily="2" charset="2"/>
              <a:buChar char=""/>
            </a:pPr>
            <a:r>
              <a:rPr lang="zh-CN" sz="2000" b="0" strike="noStrike" spc="-1">
                <a:solidFill>
                  <a:srgbClr val="999999"/>
                </a:solidFill>
                <a:uFill>
                  <a:solidFill>
                    <a:srgbClr val="FFFFFF"/>
                  </a:solidFill>
                </a:uFill>
                <a:latin typeface="Lato Light"/>
              </a:rPr>
              <a:t>Fifth Outline Level</a:t>
            </a:r>
          </a:p>
          <a:p>
            <a:pPr marL="2592070" lvl="5" indent="-215900">
              <a:buClr>
                <a:srgbClr val="000000"/>
              </a:buClr>
              <a:buSzPct val="45000"/>
              <a:buFont typeface="Wingdings" panose="05000000000000000000" pitchFamily="2" charset="2"/>
              <a:buChar char=""/>
            </a:pPr>
            <a:r>
              <a:rPr lang="zh-CN" sz="2000" b="0" strike="noStrike" spc="-1">
                <a:solidFill>
                  <a:srgbClr val="999999"/>
                </a:solidFill>
                <a:uFill>
                  <a:solidFill>
                    <a:srgbClr val="FFFFFF"/>
                  </a:solidFill>
                </a:uFill>
                <a:latin typeface="Lato Light"/>
              </a:rPr>
              <a:t>Sixth Outline Level</a:t>
            </a:r>
          </a:p>
          <a:p>
            <a:pPr marL="3023870" lvl="6" indent="-215900">
              <a:buClr>
                <a:srgbClr val="000000"/>
              </a:buClr>
              <a:buSzPct val="45000"/>
              <a:buFont typeface="Wingdings" panose="05000000000000000000" pitchFamily="2" charset="2"/>
              <a:buChar char=""/>
            </a:pPr>
            <a:r>
              <a:rPr lang="zh-CN" sz="2000" b="0" strike="noStrike" spc="-1">
                <a:solidFill>
                  <a:srgbClr val="999999"/>
                </a:solidFill>
                <a:uFill>
                  <a:solidFill>
                    <a:srgbClr val="FFFFFF"/>
                  </a:solidFill>
                </a:uFill>
                <a:latin typeface="Lato Light"/>
              </a:rPr>
              <a:t>Seventh Outline Level</a:t>
            </a: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97154" name="图片 1"/>
          <p:cNvPicPr/>
          <p:nvPr/>
        </p:nvPicPr>
        <p:blipFill>
          <a:blip r:embed="rId14"/>
          <a:stretch>
            <a:fillRect/>
          </a:stretch>
        </p:blipFill>
        <p:spPr>
          <a:xfrm>
            <a:off x="0" y="0"/>
            <a:ext cx="9143640" cy="5143320"/>
          </a:xfrm>
          <a:prstGeom prst="rect">
            <a:avLst/>
          </a:prstGeom>
          <a:ln>
            <a:noFill/>
          </a:ln>
        </p:spPr>
      </p:pic>
      <p:sp>
        <p:nvSpPr>
          <p:cNvPr id="1048594" name="PlaceHolder 1"/>
          <p:cNvSpPr>
            <a:spLocks noGrp="1"/>
          </p:cNvSpPr>
          <p:nvPr>
            <p:ph type="title"/>
          </p:nvPr>
        </p:nvSpPr>
        <p:spPr>
          <a:xfrm>
            <a:off x="457200" y="205200"/>
            <a:ext cx="8229240" cy="858600"/>
          </a:xfrm>
          <a:prstGeom prst="rect">
            <a:avLst/>
          </a:prstGeom>
        </p:spPr>
        <p:txBody>
          <a:bodyPr lIns="0" tIns="0" rIns="0" bIns="0" anchor="ctr"/>
          <a:lstStyle/>
          <a:p>
            <a:r>
              <a:rPr lang="zh-CN" sz="1800" b="0" strike="noStrike" spc="-1">
                <a:solidFill>
                  <a:srgbClr val="999999"/>
                </a:solidFill>
                <a:uFill>
                  <a:solidFill>
                    <a:srgbClr val="FFFFFF"/>
                  </a:solidFill>
                </a:uFill>
                <a:latin typeface="Calibri" panose="020F0502020204030204"/>
              </a:rPr>
              <a:t>Click to edit the title text format</a:t>
            </a:r>
          </a:p>
        </p:txBody>
      </p:sp>
      <p:sp>
        <p:nvSpPr>
          <p:cNvPr id="1048595" name="PlaceHolder 2"/>
          <p:cNvSpPr>
            <a:spLocks noGrp="1"/>
          </p:cNvSpPr>
          <p:nvPr>
            <p:ph type="body"/>
          </p:nvPr>
        </p:nvSpPr>
        <p:spPr>
          <a:xfrm>
            <a:off x="457200" y="1203480"/>
            <a:ext cx="8229240" cy="2982960"/>
          </a:xfrm>
          <a:prstGeom prst="rect">
            <a:avLst/>
          </a:prstGeom>
        </p:spPr>
        <p:txBody>
          <a:bodyPr lIns="0" tIns="0" rIns="0" bIns="0"/>
          <a:lstStyle/>
          <a:p>
            <a:pPr marL="431800" indent="-323850">
              <a:buClr>
                <a:srgbClr val="000000"/>
              </a:buClr>
              <a:buSzPct val="45000"/>
              <a:buFont typeface="Wingdings" panose="05000000000000000000" pitchFamily="2" charset="2"/>
              <a:buChar char=""/>
            </a:pPr>
            <a:r>
              <a:rPr lang="zh-CN" sz="2100" b="0" strike="noStrike" spc="-1">
                <a:solidFill>
                  <a:srgbClr val="999999"/>
                </a:solidFill>
                <a:uFill>
                  <a:solidFill>
                    <a:srgbClr val="FFFFFF"/>
                  </a:solidFill>
                </a:uFill>
                <a:latin typeface="Lato Light"/>
              </a:rPr>
              <a:t>Click to edit the outline text format</a:t>
            </a:r>
          </a:p>
          <a:p>
            <a:pPr marL="864235" lvl="1" indent="-323850">
              <a:buClr>
                <a:srgbClr val="000000"/>
              </a:buClr>
              <a:buSzPct val="75000"/>
              <a:buFont typeface="Symbol" panose="05050102010706020507" charset="2"/>
              <a:buChar char=""/>
            </a:pPr>
            <a:r>
              <a:rPr lang="zh-CN" sz="1500" b="0" strike="noStrike" spc="-1">
                <a:solidFill>
                  <a:srgbClr val="999999"/>
                </a:solidFill>
                <a:uFill>
                  <a:solidFill>
                    <a:srgbClr val="FFFFFF"/>
                  </a:solidFill>
                </a:uFill>
                <a:latin typeface="Lato Light"/>
              </a:rPr>
              <a:t>Second Outline Level</a:t>
            </a:r>
          </a:p>
          <a:p>
            <a:pPr marL="1296035" lvl="2" indent="-288290">
              <a:buClr>
                <a:srgbClr val="000000"/>
              </a:buClr>
              <a:buSzPct val="45000"/>
              <a:buFont typeface="Wingdings" panose="05000000000000000000" pitchFamily="2" charset="2"/>
              <a:buChar char=""/>
            </a:pPr>
            <a:r>
              <a:rPr lang="zh-CN" sz="1350" b="0" strike="noStrike" spc="-1">
                <a:solidFill>
                  <a:srgbClr val="999999"/>
                </a:solidFill>
                <a:uFill>
                  <a:solidFill>
                    <a:srgbClr val="FFFFFF"/>
                  </a:solidFill>
                </a:uFill>
                <a:latin typeface="Lato Light"/>
              </a:rPr>
              <a:t>Third Outline Level</a:t>
            </a:r>
          </a:p>
          <a:p>
            <a:pPr marL="1727835" lvl="3" indent="-215900">
              <a:buClr>
                <a:srgbClr val="000000"/>
              </a:buClr>
              <a:buSzPct val="75000"/>
              <a:buFont typeface="Symbol" panose="05050102010706020507" charset="2"/>
              <a:buChar char=""/>
            </a:pPr>
            <a:r>
              <a:rPr lang="zh-CN" sz="1350" b="0" strike="noStrike" spc="-1">
                <a:solidFill>
                  <a:srgbClr val="999999"/>
                </a:solidFill>
                <a:uFill>
                  <a:solidFill>
                    <a:srgbClr val="FFFFFF"/>
                  </a:solidFill>
                </a:uFill>
                <a:latin typeface="Lato Light"/>
              </a:rPr>
              <a:t>Fourth Outline Level</a:t>
            </a:r>
          </a:p>
          <a:p>
            <a:pPr marL="2160270" lvl="4" indent="-215900">
              <a:buClr>
                <a:srgbClr val="000000"/>
              </a:buClr>
              <a:buSzPct val="45000"/>
              <a:buFont typeface="Wingdings" panose="05000000000000000000" pitchFamily="2" charset="2"/>
              <a:buChar char=""/>
            </a:pPr>
            <a:r>
              <a:rPr lang="zh-CN" sz="2000" b="0" strike="noStrike" spc="-1">
                <a:solidFill>
                  <a:srgbClr val="999999"/>
                </a:solidFill>
                <a:uFill>
                  <a:solidFill>
                    <a:srgbClr val="FFFFFF"/>
                  </a:solidFill>
                </a:uFill>
                <a:latin typeface="Lato Light"/>
              </a:rPr>
              <a:t>Fifth Outline Level</a:t>
            </a:r>
          </a:p>
          <a:p>
            <a:pPr marL="2592070" lvl="5" indent="-215900">
              <a:buClr>
                <a:srgbClr val="000000"/>
              </a:buClr>
              <a:buSzPct val="45000"/>
              <a:buFont typeface="Wingdings" panose="05000000000000000000" pitchFamily="2" charset="2"/>
              <a:buChar char=""/>
            </a:pPr>
            <a:r>
              <a:rPr lang="zh-CN" sz="2000" b="0" strike="noStrike" spc="-1">
                <a:solidFill>
                  <a:srgbClr val="999999"/>
                </a:solidFill>
                <a:uFill>
                  <a:solidFill>
                    <a:srgbClr val="FFFFFF"/>
                  </a:solidFill>
                </a:uFill>
                <a:latin typeface="Lato Light"/>
              </a:rPr>
              <a:t>Sixth Outline Level</a:t>
            </a:r>
          </a:p>
          <a:p>
            <a:pPr marL="3023870" lvl="6" indent="-215900">
              <a:buClr>
                <a:srgbClr val="000000"/>
              </a:buClr>
              <a:buSzPct val="45000"/>
              <a:buFont typeface="Wingdings" panose="05000000000000000000" pitchFamily="2" charset="2"/>
              <a:buChar char=""/>
            </a:pPr>
            <a:r>
              <a:rPr lang="zh-CN" sz="2000" b="0" strike="noStrike" spc="-1">
                <a:solidFill>
                  <a:srgbClr val="999999"/>
                </a:solidFill>
                <a:uFill>
                  <a:solidFill>
                    <a:srgbClr val="FFFFFF"/>
                  </a:solidFill>
                </a:uFill>
                <a:latin typeface="Lato Light"/>
              </a:rPr>
              <a:t>Seventh Outline Level</a:t>
            </a:r>
          </a:p>
        </p:txBody>
      </p:sp>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txStyles>
    <p:titleStyle/>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97152" name="图片 1"/>
          <p:cNvPicPr>
            <a:picLocks noChangeAspect="1"/>
          </p:cNvPicPr>
          <p:nvPr userDrawn="1"/>
        </p:nvPicPr>
        <p:blipFill>
          <a:blip r:embed="rId14"/>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ransition spd="slow" advClick="0">
    <p:push dir="u"/>
  </p:transition>
  <p:hf hdr="0" ftr="0" dt="0"/>
  <p:txStyles>
    <p:titleStyle>
      <a:lvl1pPr algn="l" defTabSz="685165" rtl="0" eaLnBrk="1" latinLnBrk="0" hangingPunct="1">
        <a:lnSpc>
          <a:spcPct val="90000"/>
        </a:lnSpc>
        <a:spcBef>
          <a:spcPct val="0"/>
        </a:spcBef>
        <a:buNone/>
        <a:defRPr sz="3300" b="0" i="0" kern="1200">
          <a:solidFill>
            <a:schemeClr val="tx1"/>
          </a:solidFill>
          <a:latin typeface="Lato Light" charset="0"/>
          <a:ea typeface="Lato Light" charset="0"/>
          <a:cs typeface="Lato Light" charset="0"/>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2100" b="0" i="0" kern="1200">
          <a:solidFill>
            <a:schemeClr val="tx1"/>
          </a:solidFill>
          <a:latin typeface="Lato Light" charset="0"/>
          <a:ea typeface="Lato Light" charset="0"/>
          <a:cs typeface="Lato Light" charset="0"/>
        </a:defRPr>
      </a:lvl1pPr>
      <a:lvl2pPr marL="514350" indent="-171450" algn="l" defTabSz="685165" rtl="0" eaLnBrk="1" latinLnBrk="0" hangingPunct="1">
        <a:lnSpc>
          <a:spcPct val="90000"/>
        </a:lnSpc>
        <a:spcBef>
          <a:spcPts val="375"/>
        </a:spcBef>
        <a:buFont typeface="Arial" panose="020B0604020202020204" pitchFamily="34" charset="0"/>
        <a:buChar char="•"/>
        <a:defRPr sz="1800" b="0" i="0" kern="1200">
          <a:solidFill>
            <a:schemeClr val="tx1"/>
          </a:solidFill>
          <a:latin typeface="Lato Light" charset="0"/>
          <a:ea typeface="Lato Light" charset="0"/>
          <a:cs typeface="Lato Light" charset="0"/>
        </a:defRPr>
      </a:lvl2pPr>
      <a:lvl3pPr marL="857250" indent="-171450" algn="l" defTabSz="685165" rtl="0" eaLnBrk="1" latinLnBrk="0" hangingPunct="1">
        <a:lnSpc>
          <a:spcPct val="90000"/>
        </a:lnSpc>
        <a:spcBef>
          <a:spcPts val="375"/>
        </a:spcBef>
        <a:buFont typeface="Arial" panose="020B0604020202020204" pitchFamily="34" charset="0"/>
        <a:buChar char="•"/>
        <a:defRPr sz="1500" b="0" i="0" kern="1200">
          <a:solidFill>
            <a:schemeClr val="tx1"/>
          </a:solidFill>
          <a:latin typeface="Lato Light" charset="0"/>
          <a:ea typeface="Lato Light" charset="0"/>
          <a:cs typeface="Lato Light" charset="0"/>
        </a:defRPr>
      </a:lvl3pPr>
      <a:lvl4pPr marL="1200150" indent="-171450" algn="l" defTabSz="685165" rtl="0" eaLnBrk="1" latinLnBrk="0" hangingPunct="1">
        <a:lnSpc>
          <a:spcPct val="90000"/>
        </a:lnSpc>
        <a:spcBef>
          <a:spcPts val="375"/>
        </a:spcBef>
        <a:buFont typeface="Arial" panose="020B0604020202020204" pitchFamily="34" charset="0"/>
        <a:buChar char="•"/>
        <a:defRPr sz="1350" b="0" i="0" kern="1200">
          <a:solidFill>
            <a:schemeClr val="tx1"/>
          </a:solidFill>
          <a:latin typeface="Lato Light" charset="0"/>
          <a:ea typeface="Lato Light" charset="0"/>
          <a:cs typeface="Lato Light" charset="0"/>
        </a:defRPr>
      </a:lvl4pPr>
      <a:lvl5pPr marL="1542415" indent="-171450" algn="l" defTabSz="685165" rtl="0" eaLnBrk="1" latinLnBrk="0" hangingPunct="1">
        <a:lnSpc>
          <a:spcPct val="90000"/>
        </a:lnSpc>
        <a:spcBef>
          <a:spcPts val="375"/>
        </a:spcBef>
        <a:buFont typeface="Arial" panose="020B0604020202020204" pitchFamily="34" charset="0"/>
        <a:buChar char="•"/>
        <a:defRPr sz="1350" b="0" i="0" kern="1200">
          <a:solidFill>
            <a:schemeClr val="tx1"/>
          </a:solidFill>
          <a:latin typeface="Lato Light" charset="0"/>
          <a:ea typeface="Lato Light" charset="0"/>
          <a:cs typeface="Lato Light" charset="0"/>
        </a:defRPr>
      </a:lvl5pPr>
      <a:lvl6pPr marL="18853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0965" algn="l" defTabSz="685165" rtl="0" eaLnBrk="1" latinLnBrk="0" hangingPunct="1">
        <a:defRPr sz="1350" kern="1200">
          <a:solidFill>
            <a:schemeClr val="tx1"/>
          </a:solidFill>
          <a:latin typeface="+mn-lt"/>
          <a:ea typeface="+mn-ea"/>
          <a:cs typeface="+mn-cs"/>
        </a:defRPr>
      </a:lvl5pPr>
      <a:lvl6pPr marL="1713865" algn="l" defTabSz="685165" rtl="0" eaLnBrk="1" latinLnBrk="0" hangingPunct="1">
        <a:defRPr sz="1350" kern="1200">
          <a:solidFill>
            <a:schemeClr val="tx1"/>
          </a:solidFill>
          <a:latin typeface="+mn-lt"/>
          <a:ea typeface="+mn-ea"/>
          <a:cs typeface="+mn-cs"/>
        </a:defRPr>
      </a:lvl6pPr>
      <a:lvl7pPr marL="2056765" algn="l" defTabSz="685165" rtl="0" eaLnBrk="1" latinLnBrk="0" hangingPunct="1">
        <a:defRPr sz="1350" kern="1200">
          <a:solidFill>
            <a:schemeClr val="tx1"/>
          </a:solidFill>
          <a:latin typeface="+mn-lt"/>
          <a:ea typeface="+mn-ea"/>
          <a:cs typeface="+mn-cs"/>
        </a:defRPr>
      </a:lvl7pPr>
      <a:lvl8pPr marL="2399665" algn="l" defTabSz="685165" rtl="0" eaLnBrk="1" latinLnBrk="0" hangingPunct="1">
        <a:defRPr sz="1350" kern="1200">
          <a:solidFill>
            <a:schemeClr val="tx1"/>
          </a:solidFill>
          <a:latin typeface="+mn-lt"/>
          <a:ea typeface="+mn-ea"/>
          <a:cs typeface="+mn-cs"/>
        </a:defRPr>
      </a:lvl8pPr>
      <a:lvl9pPr marL="2742565" algn="l" defTabSz="685165"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97152" name="图片 1"/>
          <p:cNvPicPr>
            <a:picLocks noChangeAspect="1"/>
          </p:cNvPicPr>
          <p:nvPr userDrawn="1"/>
        </p:nvPicPr>
        <p:blipFill>
          <a:blip r:embed="rId14"/>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ransition spd="slow" advClick="0">
    <p:push dir="u"/>
  </p:transition>
  <p:hf hdr="0" ftr="0" dt="0"/>
  <p:txStyles>
    <p:titleStyle>
      <a:lvl1pPr algn="l" defTabSz="685165" rtl="0" eaLnBrk="1" latinLnBrk="0" hangingPunct="1">
        <a:lnSpc>
          <a:spcPct val="90000"/>
        </a:lnSpc>
        <a:spcBef>
          <a:spcPct val="0"/>
        </a:spcBef>
        <a:buNone/>
        <a:defRPr sz="3300" b="0" i="0" kern="1200">
          <a:solidFill>
            <a:schemeClr val="tx1"/>
          </a:solidFill>
          <a:latin typeface="Lato Light" charset="0"/>
          <a:ea typeface="Lato Light" charset="0"/>
          <a:cs typeface="Lato Light" charset="0"/>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2100" b="0" i="0" kern="1200">
          <a:solidFill>
            <a:schemeClr val="tx1"/>
          </a:solidFill>
          <a:latin typeface="Lato Light" charset="0"/>
          <a:ea typeface="Lato Light" charset="0"/>
          <a:cs typeface="Lato Light" charset="0"/>
        </a:defRPr>
      </a:lvl1pPr>
      <a:lvl2pPr marL="514350" indent="-171450" algn="l" defTabSz="685165" rtl="0" eaLnBrk="1" latinLnBrk="0" hangingPunct="1">
        <a:lnSpc>
          <a:spcPct val="90000"/>
        </a:lnSpc>
        <a:spcBef>
          <a:spcPts val="375"/>
        </a:spcBef>
        <a:buFont typeface="Arial" panose="020B0604020202020204" pitchFamily="34" charset="0"/>
        <a:buChar char="•"/>
        <a:defRPr sz="1800" b="0" i="0" kern="1200">
          <a:solidFill>
            <a:schemeClr val="tx1"/>
          </a:solidFill>
          <a:latin typeface="Lato Light" charset="0"/>
          <a:ea typeface="Lato Light" charset="0"/>
          <a:cs typeface="Lato Light" charset="0"/>
        </a:defRPr>
      </a:lvl2pPr>
      <a:lvl3pPr marL="857250" indent="-171450" algn="l" defTabSz="685165" rtl="0" eaLnBrk="1" latinLnBrk="0" hangingPunct="1">
        <a:lnSpc>
          <a:spcPct val="90000"/>
        </a:lnSpc>
        <a:spcBef>
          <a:spcPts val="375"/>
        </a:spcBef>
        <a:buFont typeface="Arial" panose="020B0604020202020204" pitchFamily="34" charset="0"/>
        <a:buChar char="•"/>
        <a:defRPr sz="1500" b="0" i="0" kern="1200">
          <a:solidFill>
            <a:schemeClr val="tx1"/>
          </a:solidFill>
          <a:latin typeface="Lato Light" charset="0"/>
          <a:ea typeface="Lato Light" charset="0"/>
          <a:cs typeface="Lato Light" charset="0"/>
        </a:defRPr>
      </a:lvl3pPr>
      <a:lvl4pPr marL="1200150" indent="-171450" algn="l" defTabSz="685165" rtl="0" eaLnBrk="1" latinLnBrk="0" hangingPunct="1">
        <a:lnSpc>
          <a:spcPct val="90000"/>
        </a:lnSpc>
        <a:spcBef>
          <a:spcPts val="375"/>
        </a:spcBef>
        <a:buFont typeface="Arial" panose="020B0604020202020204" pitchFamily="34" charset="0"/>
        <a:buChar char="•"/>
        <a:defRPr sz="1350" b="0" i="0" kern="1200">
          <a:solidFill>
            <a:schemeClr val="tx1"/>
          </a:solidFill>
          <a:latin typeface="Lato Light" charset="0"/>
          <a:ea typeface="Lato Light" charset="0"/>
          <a:cs typeface="Lato Light" charset="0"/>
        </a:defRPr>
      </a:lvl4pPr>
      <a:lvl5pPr marL="1542415" indent="-171450" algn="l" defTabSz="685165" rtl="0" eaLnBrk="1" latinLnBrk="0" hangingPunct="1">
        <a:lnSpc>
          <a:spcPct val="90000"/>
        </a:lnSpc>
        <a:spcBef>
          <a:spcPts val="375"/>
        </a:spcBef>
        <a:buFont typeface="Arial" panose="020B0604020202020204" pitchFamily="34" charset="0"/>
        <a:buChar char="•"/>
        <a:defRPr sz="1350" b="0" i="0" kern="1200">
          <a:solidFill>
            <a:schemeClr val="tx1"/>
          </a:solidFill>
          <a:latin typeface="Lato Light" charset="0"/>
          <a:ea typeface="Lato Light" charset="0"/>
          <a:cs typeface="Lato Light" charset="0"/>
        </a:defRPr>
      </a:lvl5pPr>
      <a:lvl6pPr marL="18853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0965" algn="l" defTabSz="685165" rtl="0" eaLnBrk="1" latinLnBrk="0" hangingPunct="1">
        <a:defRPr sz="1350" kern="1200">
          <a:solidFill>
            <a:schemeClr val="tx1"/>
          </a:solidFill>
          <a:latin typeface="+mn-lt"/>
          <a:ea typeface="+mn-ea"/>
          <a:cs typeface="+mn-cs"/>
        </a:defRPr>
      </a:lvl5pPr>
      <a:lvl6pPr marL="1713865" algn="l" defTabSz="685165" rtl="0" eaLnBrk="1" latinLnBrk="0" hangingPunct="1">
        <a:defRPr sz="1350" kern="1200">
          <a:solidFill>
            <a:schemeClr val="tx1"/>
          </a:solidFill>
          <a:latin typeface="+mn-lt"/>
          <a:ea typeface="+mn-ea"/>
          <a:cs typeface="+mn-cs"/>
        </a:defRPr>
      </a:lvl6pPr>
      <a:lvl7pPr marL="2056765" algn="l" defTabSz="685165" rtl="0" eaLnBrk="1" latinLnBrk="0" hangingPunct="1">
        <a:defRPr sz="1350" kern="1200">
          <a:solidFill>
            <a:schemeClr val="tx1"/>
          </a:solidFill>
          <a:latin typeface="+mn-lt"/>
          <a:ea typeface="+mn-ea"/>
          <a:cs typeface="+mn-cs"/>
        </a:defRPr>
      </a:lvl7pPr>
      <a:lvl8pPr marL="2399665" algn="l" defTabSz="685165" rtl="0" eaLnBrk="1" latinLnBrk="0" hangingPunct="1">
        <a:defRPr sz="1350" kern="1200">
          <a:solidFill>
            <a:schemeClr val="tx1"/>
          </a:solidFill>
          <a:latin typeface="+mn-lt"/>
          <a:ea typeface="+mn-ea"/>
          <a:cs typeface="+mn-cs"/>
        </a:defRPr>
      </a:lvl8pPr>
      <a:lvl9pPr marL="2742565" algn="l" defTabSz="685165"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97152" name="图片 1"/>
          <p:cNvPicPr>
            <a:picLocks noChangeAspect="1"/>
          </p:cNvPicPr>
          <p:nvPr userDrawn="1"/>
        </p:nvPicPr>
        <p:blipFill>
          <a:blip r:embed="rId14"/>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ransition spd="slow" advClick="0">
    <p:push dir="u"/>
  </p:transition>
  <p:hf hdr="0" ftr="0" dt="0"/>
  <p:txStyles>
    <p:titleStyle>
      <a:lvl1pPr algn="l" defTabSz="685165" rtl="0" eaLnBrk="1" latinLnBrk="0" hangingPunct="1">
        <a:lnSpc>
          <a:spcPct val="90000"/>
        </a:lnSpc>
        <a:spcBef>
          <a:spcPct val="0"/>
        </a:spcBef>
        <a:buNone/>
        <a:defRPr sz="3300" b="0" i="0" kern="1200">
          <a:solidFill>
            <a:schemeClr val="tx1"/>
          </a:solidFill>
          <a:latin typeface="Lato Light" charset="0"/>
          <a:ea typeface="Lato Light" charset="0"/>
          <a:cs typeface="Lato Light" charset="0"/>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2100" b="0" i="0" kern="1200">
          <a:solidFill>
            <a:schemeClr val="tx1"/>
          </a:solidFill>
          <a:latin typeface="Lato Light" charset="0"/>
          <a:ea typeface="Lato Light" charset="0"/>
          <a:cs typeface="Lato Light" charset="0"/>
        </a:defRPr>
      </a:lvl1pPr>
      <a:lvl2pPr marL="514350" indent="-171450" algn="l" defTabSz="685165" rtl="0" eaLnBrk="1" latinLnBrk="0" hangingPunct="1">
        <a:lnSpc>
          <a:spcPct val="90000"/>
        </a:lnSpc>
        <a:spcBef>
          <a:spcPts val="375"/>
        </a:spcBef>
        <a:buFont typeface="Arial" panose="020B0604020202020204" pitchFamily="34" charset="0"/>
        <a:buChar char="•"/>
        <a:defRPr sz="1800" b="0" i="0" kern="1200">
          <a:solidFill>
            <a:schemeClr val="tx1"/>
          </a:solidFill>
          <a:latin typeface="Lato Light" charset="0"/>
          <a:ea typeface="Lato Light" charset="0"/>
          <a:cs typeface="Lato Light" charset="0"/>
        </a:defRPr>
      </a:lvl2pPr>
      <a:lvl3pPr marL="857250" indent="-171450" algn="l" defTabSz="685165" rtl="0" eaLnBrk="1" latinLnBrk="0" hangingPunct="1">
        <a:lnSpc>
          <a:spcPct val="90000"/>
        </a:lnSpc>
        <a:spcBef>
          <a:spcPts val="375"/>
        </a:spcBef>
        <a:buFont typeface="Arial" panose="020B0604020202020204" pitchFamily="34" charset="0"/>
        <a:buChar char="•"/>
        <a:defRPr sz="1500" b="0" i="0" kern="1200">
          <a:solidFill>
            <a:schemeClr val="tx1"/>
          </a:solidFill>
          <a:latin typeface="Lato Light" charset="0"/>
          <a:ea typeface="Lato Light" charset="0"/>
          <a:cs typeface="Lato Light" charset="0"/>
        </a:defRPr>
      </a:lvl3pPr>
      <a:lvl4pPr marL="1200150" indent="-171450" algn="l" defTabSz="685165" rtl="0" eaLnBrk="1" latinLnBrk="0" hangingPunct="1">
        <a:lnSpc>
          <a:spcPct val="90000"/>
        </a:lnSpc>
        <a:spcBef>
          <a:spcPts val="375"/>
        </a:spcBef>
        <a:buFont typeface="Arial" panose="020B0604020202020204" pitchFamily="34" charset="0"/>
        <a:buChar char="•"/>
        <a:defRPr sz="1350" b="0" i="0" kern="1200">
          <a:solidFill>
            <a:schemeClr val="tx1"/>
          </a:solidFill>
          <a:latin typeface="Lato Light" charset="0"/>
          <a:ea typeface="Lato Light" charset="0"/>
          <a:cs typeface="Lato Light" charset="0"/>
        </a:defRPr>
      </a:lvl4pPr>
      <a:lvl5pPr marL="1542415" indent="-171450" algn="l" defTabSz="685165" rtl="0" eaLnBrk="1" latinLnBrk="0" hangingPunct="1">
        <a:lnSpc>
          <a:spcPct val="90000"/>
        </a:lnSpc>
        <a:spcBef>
          <a:spcPts val="375"/>
        </a:spcBef>
        <a:buFont typeface="Arial" panose="020B0604020202020204" pitchFamily="34" charset="0"/>
        <a:buChar char="•"/>
        <a:defRPr sz="1350" b="0" i="0" kern="1200">
          <a:solidFill>
            <a:schemeClr val="tx1"/>
          </a:solidFill>
          <a:latin typeface="Lato Light" charset="0"/>
          <a:ea typeface="Lato Light" charset="0"/>
          <a:cs typeface="Lato Light" charset="0"/>
        </a:defRPr>
      </a:lvl5pPr>
      <a:lvl6pPr marL="18853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0965" algn="l" defTabSz="685165" rtl="0" eaLnBrk="1" latinLnBrk="0" hangingPunct="1">
        <a:defRPr sz="1350" kern="1200">
          <a:solidFill>
            <a:schemeClr val="tx1"/>
          </a:solidFill>
          <a:latin typeface="+mn-lt"/>
          <a:ea typeface="+mn-ea"/>
          <a:cs typeface="+mn-cs"/>
        </a:defRPr>
      </a:lvl5pPr>
      <a:lvl6pPr marL="1713865" algn="l" defTabSz="685165" rtl="0" eaLnBrk="1" latinLnBrk="0" hangingPunct="1">
        <a:defRPr sz="1350" kern="1200">
          <a:solidFill>
            <a:schemeClr val="tx1"/>
          </a:solidFill>
          <a:latin typeface="+mn-lt"/>
          <a:ea typeface="+mn-ea"/>
          <a:cs typeface="+mn-cs"/>
        </a:defRPr>
      </a:lvl6pPr>
      <a:lvl7pPr marL="2056765" algn="l" defTabSz="685165" rtl="0" eaLnBrk="1" latinLnBrk="0" hangingPunct="1">
        <a:defRPr sz="1350" kern="1200">
          <a:solidFill>
            <a:schemeClr val="tx1"/>
          </a:solidFill>
          <a:latin typeface="+mn-lt"/>
          <a:ea typeface="+mn-ea"/>
          <a:cs typeface="+mn-cs"/>
        </a:defRPr>
      </a:lvl7pPr>
      <a:lvl8pPr marL="2399665" algn="l" defTabSz="685165" rtl="0" eaLnBrk="1" latinLnBrk="0" hangingPunct="1">
        <a:defRPr sz="1350" kern="1200">
          <a:solidFill>
            <a:schemeClr val="tx1"/>
          </a:solidFill>
          <a:latin typeface="+mn-lt"/>
          <a:ea typeface="+mn-ea"/>
          <a:cs typeface="+mn-cs"/>
        </a:defRPr>
      </a:lvl8pPr>
      <a:lvl9pPr marL="2742565" algn="l" defTabSz="685165"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97152" name="图片 1"/>
          <p:cNvPicPr>
            <a:picLocks noChangeAspect="1"/>
          </p:cNvPicPr>
          <p:nvPr userDrawn="1"/>
        </p:nvPicPr>
        <p:blipFill>
          <a:blip r:embed="rId13"/>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slow" advClick="0">
    <p:push dir="u"/>
  </p:transition>
  <p:hf hdr="0" ftr="0" dt="0"/>
  <p:txStyles>
    <p:titleStyle>
      <a:lvl1pPr algn="l" defTabSz="685165" rtl="0" eaLnBrk="1" latinLnBrk="0" hangingPunct="1">
        <a:lnSpc>
          <a:spcPct val="90000"/>
        </a:lnSpc>
        <a:spcBef>
          <a:spcPct val="0"/>
        </a:spcBef>
        <a:buNone/>
        <a:defRPr sz="3300" b="0" i="0" kern="1200">
          <a:solidFill>
            <a:schemeClr val="tx1"/>
          </a:solidFill>
          <a:latin typeface="Lato Light" charset="0"/>
          <a:ea typeface="Lato Light" charset="0"/>
          <a:cs typeface="Lato Light" charset="0"/>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2100" b="0" i="0" kern="1200">
          <a:solidFill>
            <a:schemeClr val="tx1"/>
          </a:solidFill>
          <a:latin typeface="Lato Light" charset="0"/>
          <a:ea typeface="Lato Light" charset="0"/>
          <a:cs typeface="Lato Light" charset="0"/>
        </a:defRPr>
      </a:lvl1pPr>
      <a:lvl2pPr marL="514350" indent="-171450" algn="l" defTabSz="685165" rtl="0" eaLnBrk="1" latinLnBrk="0" hangingPunct="1">
        <a:lnSpc>
          <a:spcPct val="90000"/>
        </a:lnSpc>
        <a:spcBef>
          <a:spcPts val="375"/>
        </a:spcBef>
        <a:buFont typeface="Arial" panose="020B0604020202020204" pitchFamily="34" charset="0"/>
        <a:buChar char="•"/>
        <a:defRPr sz="1800" b="0" i="0" kern="1200">
          <a:solidFill>
            <a:schemeClr val="tx1"/>
          </a:solidFill>
          <a:latin typeface="Lato Light" charset="0"/>
          <a:ea typeface="Lato Light" charset="0"/>
          <a:cs typeface="Lato Light" charset="0"/>
        </a:defRPr>
      </a:lvl2pPr>
      <a:lvl3pPr marL="857250" indent="-171450" algn="l" defTabSz="685165" rtl="0" eaLnBrk="1" latinLnBrk="0" hangingPunct="1">
        <a:lnSpc>
          <a:spcPct val="90000"/>
        </a:lnSpc>
        <a:spcBef>
          <a:spcPts val="375"/>
        </a:spcBef>
        <a:buFont typeface="Arial" panose="020B0604020202020204" pitchFamily="34" charset="0"/>
        <a:buChar char="•"/>
        <a:defRPr sz="1500" b="0" i="0" kern="1200">
          <a:solidFill>
            <a:schemeClr val="tx1"/>
          </a:solidFill>
          <a:latin typeface="Lato Light" charset="0"/>
          <a:ea typeface="Lato Light" charset="0"/>
          <a:cs typeface="Lato Light" charset="0"/>
        </a:defRPr>
      </a:lvl3pPr>
      <a:lvl4pPr marL="1200150" indent="-171450" algn="l" defTabSz="685165" rtl="0" eaLnBrk="1" latinLnBrk="0" hangingPunct="1">
        <a:lnSpc>
          <a:spcPct val="90000"/>
        </a:lnSpc>
        <a:spcBef>
          <a:spcPts val="375"/>
        </a:spcBef>
        <a:buFont typeface="Arial" panose="020B0604020202020204" pitchFamily="34" charset="0"/>
        <a:buChar char="•"/>
        <a:defRPr sz="1350" b="0" i="0" kern="1200">
          <a:solidFill>
            <a:schemeClr val="tx1"/>
          </a:solidFill>
          <a:latin typeface="Lato Light" charset="0"/>
          <a:ea typeface="Lato Light" charset="0"/>
          <a:cs typeface="Lato Light" charset="0"/>
        </a:defRPr>
      </a:lvl4pPr>
      <a:lvl5pPr marL="1542415" indent="-171450" algn="l" defTabSz="685165" rtl="0" eaLnBrk="1" latinLnBrk="0" hangingPunct="1">
        <a:lnSpc>
          <a:spcPct val="90000"/>
        </a:lnSpc>
        <a:spcBef>
          <a:spcPts val="375"/>
        </a:spcBef>
        <a:buFont typeface="Arial" panose="020B0604020202020204" pitchFamily="34" charset="0"/>
        <a:buChar char="•"/>
        <a:defRPr sz="1350" b="0" i="0" kern="1200">
          <a:solidFill>
            <a:schemeClr val="tx1"/>
          </a:solidFill>
          <a:latin typeface="Lato Light" charset="0"/>
          <a:ea typeface="Lato Light" charset="0"/>
          <a:cs typeface="Lato Light" charset="0"/>
        </a:defRPr>
      </a:lvl5pPr>
      <a:lvl6pPr marL="18853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0965" algn="l" defTabSz="685165" rtl="0" eaLnBrk="1" latinLnBrk="0" hangingPunct="1">
        <a:defRPr sz="1350" kern="1200">
          <a:solidFill>
            <a:schemeClr val="tx1"/>
          </a:solidFill>
          <a:latin typeface="+mn-lt"/>
          <a:ea typeface="+mn-ea"/>
          <a:cs typeface="+mn-cs"/>
        </a:defRPr>
      </a:lvl5pPr>
      <a:lvl6pPr marL="1713865" algn="l" defTabSz="685165" rtl="0" eaLnBrk="1" latinLnBrk="0" hangingPunct="1">
        <a:defRPr sz="1350" kern="1200">
          <a:solidFill>
            <a:schemeClr val="tx1"/>
          </a:solidFill>
          <a:latin typeface="+mn-lt"/>
          <a:ea typeface="+mn-ea"/>
          <a:cs typeface="+mn-cs"/>
        </a:defRPr>
      </a:lvl6pPr>
      <a:lvl7pPr marL="2056765" algn="l" defTabSz="685165" rtl="0" eaLnBrk="1" latinLnBrk="0" hangingPunct="1">
        <a:defRPr sz="1350" kern="1200">
          <a:solidFill>
            <a:schemeClr val="tx1"/>
          </a:solidFill>
          <a:latin typeface="+mn-lt"/>
          <a:ea typeface="+mn-ea"/>
          <a:cs typeface="+mn-cs"/>
        </a:defRPr>
      </a:lvl7pPr>
      <a:lvl8pPr marL="2399665" algn="l" defTabSz="685165" rtl="0" eaLnBrk="1" latinLnBrk="0" hangingPunct="1">
        <a:defRPr sz="1350" kern="1200">
          <a:solidFill>
            <a:schemeClr val="tx1"/>
          </a:solidFill>
          <a:latin typeface="+mn-lt"/>
          <a:ea typeface="+mn-ea"/>
          <a:cs typeface="+mn-cs"/>
        </a:defRPr>
      </a:lvl8pPr>
      <a:lvl9pPr marL="2742565" algn="l" defTabSz="68516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97152" name="图片 1"/>
          <p:cNvPicPr>
            <a:picLocks noChangeAspect="1"/>
          </p:cNvPicPr>
          <p:nvPr userDrawn="1"/>
        </p:nvPicPr>
        <p:blipFill>
          <a:blip r:embed="rId14"/>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spd="slow" advClick="0">
    <p:push dir="u"/>
  </p:transition>
  <p:hf hdr="0" ftr="0" dt="0"/>
  <p:txStyles>
    <p:titleStyle>
      <a:lvl1pPr algn="l" defTabSz="685165" rtl="0" eaLnBrk="1" latinLnBrk="0" hangingPunct="1">
        <a:lnSpc>
          <a:spcPct val="90000"/>
        </a:lnSpc>
        <a:spcBef>
          <a:spcPct val="0"/>
        </a:spcBef>
        <a:buNone/>
        <a:defRPr sz="3300" b="0" i="0" kern="1200">
          <a:solidFill>
            <a:schemeClr val="tx1"/>
          </a:solidFill>
          <a:latin typeface="Lato Light" charset="0"/>
          <a:ea typeface="Lato Light" charset="0"/>
          <a:cs typeface="Lato Light" charset="0"/>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2100" b="0" i="0" kern="1200">
          <a:solidFill>
            <a:schemeClr val="tx1"/>
          </a:solidFill>
          <a:latin typeface="Lato Light" charset="0"/>
          <a:ea typeface="Lato Light" charset="0"/>
          <a:cs typeface="Lato Light" charset="0"/>
        </a:defRPr>
      </a:lvl1pPr>
      <a:lvl2pPr marL="514350" indent="-171450" algn="l" defTabSz="685165" rtl="0" eaLnBrk="1" latinLnBrk="0" hangingPunct="1">
        <a:lnSpc>
          <a:spcPct val="90000"/>
        </a:lnSpc>
        <a:spcBef>
          <a:spcPts val="375"/>
        </a:spcBef>
        <a:buFont typeface="Arial" panose="020B0604020202020204" pitchFamily="34" charset="0"/>
        <a:buChar char="•"/>
        <a:defRPr sz="1800" b="0" i="0" kern="1200">
          <a:solidFill>
            <a:schemeClr val="tx1"/>
          </a:solidFill>
          <a:latin typeface="Lato Light" charset="0"/>
          <a:ea typeface="Lato Light" charset="0"/>
          <a:cs typeface="Lato Light" charset="0"/>
        </a:defRPr>
      </a:lvl2pPr>
      <a:lvl3pPr marL="857250" indent="-171450" algn="l" defTabSz="685165" rtl="0" eaLnBrk="1" latinLnBrk="0" hangingPunct="1">
        <a:lnSpc>
          <a:spcPct val="90000"/>
        </a:lnSpc>
        <a:spcBef>
          <a:spcPts val="375"/>
        </a:spcBef>
        <a:buFont typeface="Arial" panose="020B0604020202020204" pitchFamily="34" charset="0"/>
        <a:buChar char="•"/>
        <a:defRPr sz="1500" b="0" i="0" kern="1200">
          <a:solidFill>
            <a:schemeClr val="tx1"/>
          </a:solidFill>
          <a:latin typeface="Lato Light" charset="0"/>
          <a:ea typeface="Lato Light" charset="0"/>
          <a:cs typeface="Lato Light" charset="0"/>
        </a:defRPr>
      </a:lvl3pPr>
      <a:lvl4pPr marL="1200150" indent="-171450" algn="l" defTabSz="685165" rtl="0" eaLnBrk="1" latinLnBrk="0" hangingPunct="1">
        <a:lnSpc>
          <a:spcPct val="90000"/>
        </a:lnSpc>
        <a:spcBef>
          <a:spcPts val="375"/>
        </a:spcBef>
        <a:buFont typeface="Arial" panose="020B0604020202020204" pitchFamily="34" charset="0"/>
        <a:buChar char="•"/>
        <a:defRPr sz="1350" b="0" i="0" kern="1200">
          <a:solidFill>
            <a:schemeClr val="tx1"/>
          </a:solidFill>
          <a:latin typeface="Lato Light" charset="0"/>
          <a:ea typeface="Lato Light" charset="0"/>
          <a:cs typeface="Lato Light" charset="0"/>
        </a:defRPr>
      </a:lvl4pPr>
      <a:lvl5pPr marL="1542415" indent="-171450" algn="l" defTabSz="685165" rtl="0" eaLnBrk="1" latinLnBrk="0" hangingPunct="1">
        <a:lnSpc>
          <a:spcPct val="90000"/>
        </a:lnSpc>
        <a:spcBef>
          <a:spcPts val="375"/>
        </a:spcBef>
        <a:buFont typeface="Arial" panose="020B0604020202020204" pitchFamily="34" charset="0"/>
        <a:buChar char="•"/>
        <a:defRPr sz="1350" b="0" i="0" kern="1200">
          <a:solidFill>
            <a:schemeClr val="tx1"/>
          </a:solidFill>
          <a:latin typeface="Lato Light" charset="0"/>
          <a:ea typeface="Lato Light" charset="0"/>
          <a:cs typeface="Lato Light" charset="0"/>
        </a:defRPr>
      </a:lvl5pPr>
      <a:lvl6pPr marL="18853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0965" algn="l" defTabSz="685165" rtl="0" eaLnBrk="1" latinLnBrk="0" hangingPunct="1">
        <a:defRPr sz="1350" kern="1200">
          <a:solidFill>
            <a:schemeClr val="tx1"/>
          </a:solidFill>
          <a:latin typeface="+mn-lt"/>
          <a:ea typeface="+mn-ea"/>
          <a:cs typeface="+mn-cs"/>
        </a:defRPr>
      </a:lvl5pPr>
      <a:lvl6pPr marL="1713865" algn="l" defTabSz="685165" rtl="0" eaLnBrk="1" latinLnBrk="0" hangingPunct="1">
        <a:defRPr sz="1350" kern="1200">
          <a:solidFill>
            <a:schemeClr val="tx1"/>
          </a:solidFill>
          <a:latin typeface="+mn-lt"/>
          <a:ea typeface="+mn-ea"/>
          <a:cs typeface="+mn-cs"/>
        </a:defRPr>
      </a:lvl6pPr>
      <a:lvl7pPr marL="2056765" algn="l" defTabSz="685165" rtl="0" eaLnBrk="1" latinLnBrk="0" hangingPunct="1">
        <a:defRPr sz="1350" kern="1200">
          <a:solidFill>
            <a:schemeClr val="tx1"/>
          </a:solidFill>
          <a:latin typeface="+mn-lt"/>
          <a:ea typeface="+mn-ea"/>
          <a:cs typeface="+mn-cs"/>
        </a:defRPr>
      </a:lvl7pPr>
      <a:lvl8pPr marL="2399665" algn="l" defTabSz="685165" rtl="0" eaLnBrk="1" latinLnBrk="0" hangingPunct="1">
        <a:defRPr sz="1350" kern="1200">
          <a:solidFill>
            <a:schemeClr val="tx1"/>
          </a:solidFill>
          <a:latin typeface="+mn-lt"/>
          <a:ea typeface="+mn-ea"/>
          <a:cs typeface="+mn-cs"/>
        </a:defRPr>
      </a:lvl8pPr>
      <a:lvl9pPr marL="2742565" algn="l" defTabSz="685165"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97152" name="图片 1"/>
          <p:cNvPicPr>
            <a:picLocks noChangeAspect="1"/>
          </p:cNvPicPr>
          <p:nvPr userDrawn="1"/>
        </p:nvPicPr>
        <p:blipFill>
          <a:blip r:embed="rId14"/>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ransition spd="slow" advClick="0">
    <p:push dir="u"/>
  </p:transition>
  <p:hf hdr="0" ftr="0" dt="0"/>
  <p:txStyles>
    <p:titleStyle>
      <a:lvl1pPr algn="l" defTabSz="685165" rtl="0" eaLnBrk="1" latinLnBrk="0" hangingPunct="1">
        <a:lnSpc>
          <a:spcPct val="90000"/>
        </a:lnSpc>
        <a:spcBef>
          <a:spcPct val="0"/>
        </a:spcBef>
        <a:buNone/>
        <a:defRPr sz="3300" b="0" i="0" kern="1200">
          <a:solidFill>
            <a:schemeClr val="tx1"/>
          </a:solidFill>
          <a:latin typeface="Lato Light" charset="0"/>
          <a:ea typeface="Lato Light" charset="0"/>
          <a:cs typeface="Lato Light" charset="0"/>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2100" b="0" i="0" kern="1200">
          <a:solidFill>
            <a:schemeClr val="tx1"/>
          </a:solidFill>
          <a:latin typeface="Lato Light" charset="0"/>
          <a:ea typeface="Lato Light" charset="0"/>
          <a:cs typeface="Lato Light" charset="0"/>
        </a:defRPr>
      </a:lvl1pPr>
      <a:lvl2pPr marL="514350" indent="-171450" algn="l" defTabSz="685165" rtl="0" eaLnBrk="1" latinLnBrk="0" hangingPunct="1">
        <a:lnSpc>
          <a:spcPct val="90000"/>
        </a:lnSpc>
        <a:spcBef>
          <a:spcPts val="375"/>
        </a:spcBef>
        <a:buFont typeface="Arial" panose="020B0604020202020204" pitchFamily="34" charset="0"/>
        <a:buChar char="•"/>
        <a:defRPr sz="1800" b="0" i="0" kern="1200">
          <a:solidFill>
            <a:schemeClr val="tx1"/>
          </a:solidFill>
          <a:latin typeface="Lato Light" charset="0"/>
          <a:ea typeface="Lato Light" charset="0"/>
          <a:cs typeface="Lato Light" charset="0"/>
        </a:defRPr>
      </a:lvl2pPr>
      <a:lvl3pPr marL="857250" indent="-171450" algn="l" defTabSz="685165" rtl="0" eaLnBrk="1" latinLnBrk="0" hangingPunct="1">
        <a:lnSpc>
          <a:spcPct val="90000"/>
        </a:lnSpc>
        <a:spcBef>
          <a:spcPts val="375"/>
        </a:spcBef>
        <a:buFont typeface="Arial" panose="020B0604020202020204" pitchFamily="34" charset="0"/>
        <a:buChar char="•"/>
        <a:defRPr sz="1500" b="0" i="0" kern="1200">
          <a:solidFill>
            <a:schemeClr val="tx1"/>
          </a:solidFill>
          <a:latin typeface="Lato Light" charset="0"/>
          <a:ea typeface="Lato Light" charset="0"/>
          <a:cs typeface="Lato Light" charset="0"/>
        </a:defRPr>
      </a:lvl3pPr>
      <a:lvl4pPr marL="1200150" indent="-171450" algn="l" defTabSz="685165" rtl="0" eaLnBrk="1" latinLnBrk="0" hangingPunct="1">
        <a:lnSpc>
          <a:spcPct val="90000"/>
        </a:lnSpc>
        <a:spcBef>
          <a:spcPts val="375"/>
        </a:spcBef>
        <a:buFont typeface="Arial" panose="020B0604020202020204" pitchFamily="34" charset="0"/>
        <a:buChar char="•"/>
        <a:defRPr sz="1350" b="0" i="0" kern="1200">
          <a:solidFill>
            <a:schemeClr val="tx1"/>
          </a:solidFill>
          <a:latin typeface="Lato Light" charset="0"/>
          <a:ea typeface="Lato Light" charset="0"/>
          <a:cs typeface="Lato Light" charset="0"/>
        </a:defRPr>
      </a:lvl4pPr>
      <a:lvl5pPr marL="1542415" indent="-171450" algn="l" defTabSz="685165" rtl="0" eaLnBrk="1" latinLnBrk="0" hangingPunct="1">
        <a:lnSpc>
          <a:spcPct val="90000"/>
        </a:lnSpc>
        <a:spcBef>
          <a:spcPts val="375"/>
        </a:spcBef>
        <a:buFont typeface="Arial" panose="020B0604020202020204" pitchFamily="34" charset="0"/>
        <a:buChar char="•"/>
        <a:defRPr sz="1350" b="0" i="0" kern="1200">
          <a:solidFill>
            <a:schemeClr val="tx1"/>
          </a:solidFill>
          <a:latin typeface="Lato Light" charset="0"/>
          <a:ea typeface="Lato Light" charset="0"/>
          <a:cs typeface="Lato Light" charset="0"/>
        </a:defRPr>
      </a:lvl5pPr>
      <a:lvl6pPr marL="18853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15"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0965" algn="l" defTabSz="685165" rtl="0" eaLnBrk="1" latinLnBrk="0" hangingPunct="1">
        <a:defRPr sz="1350" kern="1200">
          <a:solidFill>
            <a:schemeClr val="tx1"/>
          </a:solidFill>
          <a:latin typeface="+mn-lt"/>
          <a:ea typeface="+mn-ea"/>
          <a:cs typeface="+mn-cs"/>
        </a:defRPr>
      </a:lvl5pPr>
      <a:lvl6pPr marL="1713865" algn="l" defTabSz="685165" rtl="0" eaLnBrk="1" latinLnBrk="0" hangingPunct="1">
        <a:defRPr sz="1350" kern="1200">
          <a:solidFill>
            <a:schemeClr val="tx1"/>
          </a:solidFill>
          <a:latin typeface="+mn-lt"/>
          <a:ea typeface="+mn-ea"/>
          <a:cs typeface="+mn-cs"/>
        </a:defRPr>
      </a:lvl6pPr>
      <a:lvl7pPr marL="2056765" algn="l" defTabSz="685165" rtl="0" eaLnBrk="1" latinLnBrk="0" hangingPunct="1">
        <a:defRPr sz="1350" kern="1200">
          <a:solidFill>
            <a:schemeClr val="tx1"/>
          </a:solidFill>
          <a:latin typeface="+mn-lt"/>
          <a:ea typeface="+mn-ea"/>
          <a:cs typeface="+mn-cs"/>
        </a:defRPr>
      </a:lvl7pPr>
      <a:lvl8pPr marL="2399665" algn="l" defTabSz="685165" rtl="0" eaLnBrk="1" latinLnBrk="0" hangingPunct="1">
        <a:defRPr sz="1350" kern="1200">
          <a:solidFill>
            <a:schemeClr val="tx1"/>
          </a:solidFill>
          <a:latin typeface="+mn-lt"/>
          <a:ea typeface="+mn-ea"/>
          <a:cs typeface="+mn-cs"/>
        </a:defRPr>
      </a:lvl8pPr>
      <a:lvl9pPr marL="2742565" algn="l" defTabSz="685165"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97154" name="图片 1"/>
          <p:cNvPicPr/>
          <p:nvPr/>
        </p:nvPicPr>
        <p:blipFill>
          <a:blip r:embed="rId14"/>
          <a:stretch>
            <a:fillRect/>
          </a:stretch>
        </p:blipFill>
        <p:spPr>
          <a:xfrm>
            <a:off x="0" y="0"/>
            <a:ext cx="9143640" cy="5143320"/>
          </a:xfrm>
          <a:prstGeom prst="rect">
            <a:avLst/>
          </a:prstGeom>
          <a:ln>
            <a:noFill/>
          </a:ln>
        </p:spPr>
      </p:pic>
      <p:sp>
        <p:nvSpPr>
          <p:cNvPr id="1048594" name="PlaceHolder 1"/>
          <p:cNvSpPr>
            <a:spLocks noGrp="1"/>
          </p:cNvSpPr>
          <p:nvPr>
            <p:ph type="title"/>
          </p:nvPr>
        </p:nvSpPr>
        <p:spPr>
          <a:xfrm>
            <a:off x="457200" y="205200"/>
            <a:ext cx="8229240" cy="858600"/>
          </a:xfrm>
          <a:prstGeom prst="rect">
            <a:avLst/>
          </a:prstGeom>
        </p:spPr>
        <p:txBody>
          <a:bodyPr lIns="0" tIns="0" rIns="0" bIns="0" anchor="ctr"/>
          <a:lstStyle/>
          <a:p>
            <a:r>
              <a:rPr lang="zh-CN" sz="1800" b="0" strike="noStrike" spc="-1">
                <a:solidFill>
                  <a:srgbClr val="999999"/>
                </a:solidFill>
                <a:uFill>
                  <a:solidFill>
                    <a:srgbClr val="FFFFFF"/>
                  </a:solidFill>
                </a:uFill>
                <a:latin typeface="Calibri" panose="020F0502020204030204"/>
              </a:rPr>
              <a:t>Click to edit the title text format</a:t>
            </a:r>
          </a:p>
        </p:txBody>
      </p:sp>
      <p:sp>
        <p:nvSpPr>
          <p:cNvPr id="1048595" name="PlaceHolder 2"/>
          <p:cNvSpPr>
            <a:spLocks noGrp="1"/>
          </p:cNvSpPr>
          <p:nvPr>
            <p:ph type="body"/>
          </p:nvPr>
        </p:nvSpPr>
        <p:spPr>
          <a:xfrm>
            <a:off x="457200" y="1203480"/>
            <a:ext cx="8229240" cy="2982960"/>
          </a:xfrm>
          <a:prstGeom prst="rect">
            <a:avLst/>
          </a:prstGeom>
        </p:spPr>
        <p:txBody>
          <a:bodyPr lIns="0" tIns="0" rIns="0" bIns="0"/>
          <a:lstStyle/>
          <a:p>
            <a:pPr marL="431800" indent="-323850">
              <a:buClr>
                <a:srgbClr val="000000"/>
              </a:buClr>
              <a:buSzPct val="45000"/>
              <a:buFont typeface="Wingdings" panose="05000000000000000000" pitchFamily="2" charset="2"/>
              <a:buChar char=""/>
            </a:pPr>
            <a:r>
              <a:rPr lang="zh-CN" sz="2100" b="0" strike="noStrike" spc="-1">
                <a:solidFill>
                  <a:srgbClr val="999999"/>
                </a:solidFill>
                <a:uFill>
                  <a:solidFill>
                    <a:srgbClr val="FFFFFF"/>
                  </a:solidFill>
                </a:uFill>
                <a:latin typeface="Lato Light"/>
              </a:rPr>
              <a:t>Click to edit the outline text format</a:t>
            </a:r>
          </a:p>
          <a:p>
            <a:pPr marL="864235" lvl="1" indent="-323850">
              <a:buClr>
                <a:srgbClr val="000000"/>
              </a:buClr>
              <a:buSzPct val="75000"/>
              <a:buFont typeface="Symbol" panose="05050102010706020507" charset="2"/>
              <a:buChar char=""/>
            </a:pPr>
            <a:r>
              <a:rPr lang="zh-CN" sz="1500" b="0" strike="noStrike" spc="-1">
                <a:solidFill>
                  <a:srgbClr val="999999"/>
                </a:solidFill>
                <a:uFill>
                  <a:solidFill>
                    <a:srgbClr val="FFFFFF"/>
                  </a:solidFill>
                </a:uFill>
                <a:latin typeface="Lato Light"/>
              </a:rPr>
              <a:t>Second Outline Level</a:t>
            </a:r>
          </a:p>
          <a:p>
            <a:pPr marL="1296035" lvl="2" indent="-288290">
              <a:buClr>
                <a:srgbClr val="000000"/>
              </a:buClr>
              <a:buSzPct val="45000"/>
              <a:buFont typeface="Wingdings" panose="05000000000000000000" pitchFamily="2" charset="2"/>
              <a:buChar char=""/>
            </a:pPr>
            <a:r>
              <a:rPr lang="zh-CN" sz="1350" b="0" strike="noStrike" spc="-1">
                <a:solidFill>
                  <a:srgbClr val="999999"/>
                </a:solidFill>
                <a:uFill>
                  <a:solidFill>
                    <a:srgbClr val="FFFFFF"/>
                  </a:solidFill>
                </a:uFill>
                <a:latin typeface="Lato Light"/>
              </a:rPr>
              <a:t>Third Outline Level</a:t>
            </a:r>
          </a:p>
          <a:p>
            <a:pPr marL="1727835" lvl="3" indent="-215900">
              <a:buClr>
                <a:srgbClr val="000000"/>
              </a:buClr>
              <a:buSzPct val="75000"/>
              <a:buFont typeface="Symbol" panose="05050102010706020507" charset="2"/>
              <a:buChar char=""/>
            </a:pPr>
            <a:r>
              <a:rPr lang="zh-CN" sz="1350" b="0" strike="noStrike" spc="-1">
                <a:solidFill>
                  <a:srgbClr val="999999"/>
                </a:solidFill>
                <a:uFill>
                  <a:solidFill>
                    <a:srgbClr val="FFFFFF"/>
                  </a:solidFill>
                </a:uFill>
                <a:latin typeface="Lato Light"/>
              </a:rPr>
              <a:t>Fourth Outline Level</a:t>
            </a:r>
          </a:p>
          <a:p>
            <a:pPr marL="2160270" lvl="4" indent="-215900">
              <a:buClr>
                <a:srgbClr val="000000"/>
              </a:buClr>
              <a:buSzPct val="45000"/>
              <a:buFont typeface="Wingdings" panose="05000000000000000000" pitchFamily="2" charset="2"/>
              <a:buChar char=""/>
            </a:pPr>
            <a:r>
              <a:rPr lang="zh-CN" sz="2000" b="0" strike="noStrike" spc="-1">
                <a:solidFill>
                  <a:srgbClr val="999999"/>
                </a:solidFill>
                <a:uFill>
                  <a:solidFill>
                    <a:srgbClr val="FFFFFF"/>
                  </a:solidFill>
                </a:uFill>
                <a:latin typeface="Lato Light"/>
              </a:rPr>
              <a:t>Fifth Outline Level</a:t>
            </a:r>
          </a:p>
          <a:p>
            <a:pPr marL="2592070" lvl="5" indent="-215900">
              <a:buClr>
                <a:srgbClr val="000000"/>
              </a:buClr>
              <a:buSzPct val="45000"/>
              <a:buFont typeface="Wingdings" panose="05000000000000000000" pitchFamily="2" charset="2"/>
              <a:buChar char=""/>
            </a:pPr>
            <a:r>
              <a:rPr lang="zh-CN" sz="2000" b="0" strike="noStrike" spc="-1">
                <a:solidFill>
                  <a:srgbClr val="999999"/>
                </a:solidFill>
                <a:uFill>
                  <a:solidFill>
                    <a:srgbClr val="FFFFFF"/>
                  </a:solidFill>
                </a:uFill>
                <a:latin typeface="Lato Light"/>
              </a:rPr>
              <a:t>Sixth Outline Level</a:t>
            </a:r>
          </a:p>
          <a:p>
            <a:pPr marL="3023870" lvl="6" indent="-215900">
              <a:buClr>
                <a:srgbClr val="000000"/>
              </a:buClr>
              <a:buSzPct val="45000"/>
              <a:buFont typeface="Wingdings" panose="05000000000000000000" pitchFamily="2" charset="2"/>
              <a:buChar char=""/>
            </a:pPr>
            <a:r>
              <a:rPr lang="zh-CN" sz="2000" b="0" strike="noStrike" spc="-1">
                <a:solidFill>
                  <a:srgbClr val="999999"/>
                </a:solidFill>
                <a:uFill>
                  <a:solidFill>
                    <a:srgbClr val="FFFFFF"/>
                  </a:solidFill>
                </a:uFill>
                <a:latin typeface="Lato Light"/>
              </a:rPr>
              <a:t>Seventh Outline Level</a:t>
            </a: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97154" name="图片 1"/>
          <p:cNvPicPr/>
          <p:nvPr/>
        </p:nvPicPr>
        <p:blipFill>
          <a:blip r:embed="rId14"/>
          <a:stretch>
            <a:fillRect/>
          </a:stretch>
        </p:blipFill>
        <p:spPr>
          <a:xfrm>
            <a:off x="0" y="0"/>
            <a:ext cx="9143640" cy="5143320"/>
          </a:xfrm>
          <a:prstGeom prst="rect">
            <a:avLst/>
          </a:prstGeom>
          <a:ln>
            <a:noFill/>
          </a:ln>
        </p:spPr>
      </p:pic>
      <p:sp>
        <p:nvSpPr>
          <p:cNvPr id="1048594" name="PlaceHolder 1"/>
          <p:cNvSpPr>
            <a:spLocks noGrp="1"/>
          </p:cNvSpPr>
          <p:nvPr>
            <p:ph type="title"/>
          </p:nvPr>
        </p:nvSpPr>
        <p:spPr>
          <a:xfrm>
            <a:off x="457200" y="205200"/>
            <a:ext cx="8229240" cy="858600"/>
          </a:xfrm>
          <a:prstGeom prst="rect">
            <a:avLst/>
          </a:prstGeom>
        </p:spPr>
        <p:txBody>
          <a:bodyPr lIns="0" tIns="0" rIns="0" bIns="0" anchor="ctr"/>
          <a:lstStyle/>
          <a:p>
            <a:r>
              <a:rPr lang="zh-CN" sz="1800" b="0" strike="noStrike" spc="-1">
                <a:solidFill>
                  <a:srgbClr val="999999"/>
                </a:solidFill>
                <a:uFill>
                  <a:solidFill>
                    <a:srgbClr val="FFFFFF"/>
                  </a:solidFill>
                </a:uFill>
                <a:latin typeface="Calibri" panose="020F0502020204030204"/>
              </a:rPr>
              <a:t>Click to edit the title text format</a:t>
            </a:r>
          </a:p>
        </p:txBody>
      </p:sp>
      <p:sp>
        <p:nvSpPr>
          <p:cNvPr id="1048595" name="PlaceHolder 2"/>
          <p:cNvSpPr>
            <a:spLocks noGrp="1"/>
          </p:cNvSpPr>
          <p:nvPr>
            <p:ph type="body"/>
          </p:nvPr>
        </p:nvSpPr>
        <p:spPr>
          <a:xfrm>
            <a:off x="457200" y="1203480"/>
            <a:ext cx="8229240" cy="2982960"/>
          </a:xfrm>
          <a:prstGeom prst="rect">
            <a:avLst/>
          </a:prstGeom>
        </p:spPr>
        <p:txBody>
          <a:bodyPr lIns="0" tIns="0" rIns="0" bIns="0"/>
          <a:lstStyle/>
          <a:p>
            <a:pPr marL="431800" indent="-323850">
              <a:buClr>
                <a:srgbClr val="000000"/>
              </a:buClr>
              <a:buSzPct val="45000"/>
              <a:buFont typeface="Wingdings" panose="05000000000000000000" pitchFamily="2" charset="2"/>
              <a:buChar char=""/>
            </a:pPr>
            <a:r>
              <a:rPr lang="zh-CN" sz="2100" b="0" strike="noStrike" spc="-1">
                <a:solidFill>
                  <a:srgbClr val="999999"/>
                </a:solidFill>
                <a:uFill>
                  <a:solidFill>
                    <a:srgbClr val="FFFFFF"/>
                  </a:solidFill>
                </a:uFill>
                <a:latin typeface="Lato Light"/>
              </a:rPr>
              <a:t>Click to edit the outline text format</a:t>
            </a:r>
          </a:p>
          <a:p>
            <a:pPr marL="864235" lvl="1" indent="-323850">
              <a:buClr>
                <a:srgbClr val="000000"/>
              </a:buClr>
              <a:buSzPct val="75000"/>
              <a:buFont typeface="Symbol" panose="05050102010706020507" charset="2"/>
              <a:buChar char=""/>
            </a:pPr>
            <a:r>
              <a:rPr lang="zh-CN" sz="1500" b="0" strike="noStrike" spc="-1">
                <a:solidFill>
                  <a:srgbClr val="999999"/>
                </a:solidFill>
                <a:uFill>
                  <a:solidFill>
                    <a:srgbClr val="FFFFFF"/>
                  </a:solidFill>
                </a:uFill>
                <a:latin typeface="Lato Light"/>
              </a:rPr>
              <a:t>Second Outline Level</a:t>
            </a:r>
          </a:p>
          <a:p>
            <a:pPr marL="1296035" lvl="2" indent="-288290">
              <a:buClr>
                <a:srgbClr val="000000"/>
              </a:buClr>
              <a:buSzPct val="45000"/>
              <a:buFont typeface="Wingdings" panose="05000000000000000000" pitchFamily="2" charset="2"/>
              <a:buChar char=""/>
            </a:pPr>
            <a:r>
              <a:rPr lang="zh-CN" sz="1350" b="0" strike="noStrike" spc="-1">
                <a:solidFill>
                  <a:srgbClr val="999999"/>
                </a:solidFill>
                <a:uFill>
                  <a:solidFill>
                    <a:srgbClr val="FFFFFF"/>
                  </a:solidFill>
                </a:uFill>
                <a:latin typeface="Lato Light"/>
              </a:rPr>
              <a:t>Third Outline Level</a:t>
            </a:r>
          </a:p>
          <a:p>
            <a:pPr marL="1727835" lvl="3" indent="-215900">
              <a:buClr>
                <a:srgbClr val="000000"/>
              </a:buClr>
              <a:buSzPct val="75000"/>
              <a:buFont typeface="Symbol" panose="05050102010706020507" charset="2"/>
              <a:buChar char=""/>
            </a:pPr>
            <a:r>
              <a:rPr lang="zh-CN" sz="1350" b="0" strike="noStrike" spc="-1">
                <a:solidFill>
                  <a:srgbClr val="999999"/>
                </a:solidFill>
                <a:uFill>
                  <a:solidFill>
                    <a:srgbClr val="FFFFFF"/>
                  </a:solidFill>
                </a:uFill>
                <a:latin typeface="Lato Light"/>
              </a:rPr>
              <a:t>Fourth Outline Level</a:t>
            </a:r>
          </a:p>
          <a:p>
            <a:pPr marL="2160270" lvl="4" indent="-215900">
              <a:buClr>
                <a:srgbClr val="000000"/>
              </a:buClr>
              <a:buSzPct val="45000"/>
              <a:buFont typeface="Wingdings" panose="05000000000000000000" pitchFamily="2" charset="2"/>
              <a:buChar char=""/>
            </a:pPr>
            <a:r>
              <a:rPr lang="zh-CN" sz="2000" b="0" strike="noStrike" spc="-1">
                <a:solidFill>
                  <a:srgbClr val="999999"/>
                </a:solidFill>
                <a:uFill>
                  <a:solidFill>
                    <a:srgbClr val="FFFFFF"/>
                  </a:solidFill>
                </a:uFill>
                <a:latin typeface="Lato Light"/>
              </a:rPr>
              <a:t>Fifth Outline Level</a:t>
            </a:r>
          </a:p>
          <a:p>
            <a:pPr marL="2592070" lvl="5" indent="-215900">
              <a:buClr>
                <a:srgbClr val="000000"/>
              </a:buClr>
              <a:buSzPct val="45000"/>
              <a:buFont typeface="Wingdings" panose="05000000000000000000" pitchFamily="2" charset="2"/>
              <a:buChar char=""/>
            </a:pPr>
            <a:r>
              <a:rPr lang="zh-CN" sz="2000" b="0" strike="noStrike" spc="-1">
                <a:solidFill>
                  <a:srgbClr val="999999"/>
                </a:solidFill>
                <a:uFill>
                  <a:solidFill>
                    <a:srgbClr val="FFFFFF"/>
                  </a:solidFill>
                </a:uFill>
                <a:latin typeface="Lato Light"/>
              </a:rPr>
              <a:t>Sixth Outline Level</a:t>
            </a:r>
          </a:p>
          <a:p>
            <a:pPr marL="3023870" lvl="6" indent="-215900">
              <a:buClr>
                <a:srgbClr val="000000"/>
              </a:buClr>
              <a:buSzPct val="45000"/>
              <a:buFont typeface="Wingdings" panose="05000000000000000000" pitchFamily="2" charset="2"/>
              <a:buChar char=""/>
            </a:pPr>
            <a:r>
              <a:rPr lang="zh-CN" sz="2000" b="0" strike="noStrike" spc="-1">
                <a:solidFill>
                  <a:srgbClr val="999999"/>
                </a:solidFill>
                <a:uFill>
                  <a:solidFill>
                    <a:srgbClr val="FFFFFF"/>
                  </a:solidFill>
                </a:uFill>
                <a:latin typeface="Lato Light"/>
              </a:rPr>
              <a:t>Seventh Outline Level</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97154" name="图片 1"/>
          <p:cNvPicPr/>
          <p:nvPr/>
        </p:nvPicPr>
        <p:blipFill>
          <a:blip r:embed="rId14"/>
          <a:stretch>
            <a:fillRect/>
          </a:stretch>
        </p:blipFill>
        <p:spPr>
          <a:xfrm>
            <a:off x="0" y="0"/>
            <a:ext cx="9143640" cy="5143320"/>
          </a:xfrm>
          <a:prstGeom prst="rect">
            <a:avLst/>
          </a:prstGeom>
          <a:ln>
            <a:noFill/>
          </a:ln>
        </p:spPr>
      </p:pic>
      <p:sp>
        <p:nvSpPr>
          <p:cNvPr id="1048594" name="PlaceHolder 1"/>
          <p:cNvSpPr>
            <a:spLocks noGrp="1"/>
          </p:cNvSpPr>
          <p:nvPr>
            <p:ph type="title"/>
          </p:nvPr>
        </p:nvSpPr>
        <p:spPr>
          <a:xfrm>
            <a:off x="457200" y="205200"/>
            <a:ext cx="8229240" cy="858600"/>
          </a:xfrm>
          <a:prstGeom prst="rect">
            <a:avLst/>
          </a:prstGeom>
        </p:spPr>
        <p:txBody>
          <a:bodyPr lIns="0" tIns="0" rIns="0" bIns="0" anchor="ctr"/>
          <a:lstStyle/>
          <a:p>
            <a:r>
              <a:rPr lang="zh-CN" sz="1800" b="0" strike="noStrike" spc="-1">
                <a:solidFill>
                  <a:srgbClr val="999999"/>
                </a:solidFill>
                <a:uFill>
                  <a:solidFill>
                    <a:srgbClr val="FFFFFF"/>
                  </a:solidFill>
                </a:uFill>
                <a:latin typeface="Calibri" panose="020F0502020204030204"/>
              </a:rPr>
              <a:t>Click to edit the title text format</a:t>
            </a:r>
          </a:p>
        </p:txBody>
      </p:sp>
      <p:sp>
        <p:nvSpPr>
          <p:cNvPr id="1048595" name="PlaceHolder 2"/>
          <p:cNvSpPr>
            <a:spLocks noGrp="1"/>
          </p:cNvSpPr>
          <p:nvPr>
            <p:ph type="body"/>
          </p:nvPr>
        </p:nvSpPr>
        <p:spPr>
          <a:xfrm>
            <a:off x="457200" y="1203480"/>
            <a:ext cx="8229240" cy="2982960"/>
          </a:xfrm>
          <a:prstGeom prst="rect">
            <a:avLst/>
          </a:prstGeom>
        </p:spPr>
        <p:txBody>
          <a:bodyPr lIns="0" tIns="0" rIns="0" bIns="0"/>
          <a:lstStyle/>
          <a:p>
            <a:pPr marL="431800" indent="-323850">
              <a:buClr>
                <a:srgbClr val="000000"/>
              </a:buClr>
              <a:buSzPct val="45000"/>
              <a:buFont typeface="Wingdings" panose="05000000000000000000" pitchFamily="2" charset="2"/>
              <a:buChar char=""/>
            </a:pPr>
            <a:r>
              <a:rPr lang="zh-CN" sz="2100" b="0" strike="noStrike" spc="-1">
                <a:solidFill>
                  <a:srgbClr val="999999"/>
                </a:solidFill>
                <a:uFill>
                  <a:solidFill>
                    <a:srgbClr val="FFFFFF"/>
                  </a:solidFill>
                </a:uFill>
                <a:latin typeface="Lato Light"/>
              </a:rPr>
              <a:t>Click to edit the outline text format</a:t>
            </a:r>
          </a:p>
          <a:p>
            <a:pPr marL="864235" lvl="1" indent="-323850">
              <a:buClr>
                <a:srgbClr val="000000"/>
              </a:buClr>
              <a:buSzPct val="75000"/>
              <a:buFont typeface="Symbol" panose="05050102010706020507" charset="2"/>
              <a:buChar char=""/>
            </a:pPr>
            <a:r>
              <a:rPr lang="zh-CN" sz="1500" b="0" strike="noStrike" spc="-1">
                <a:solidFill>
                  <a:srgbClr val="999999"/>
                </a:solidFill>
                <a:uFill>
                  <a:solidFill>
                    <a:srgbClr val="FFFFFF"/>
                  </a:solidFill>
                </a:uFill>
                <a:latin typeface="Lato Light"/>
              </a:rPr>
              <a:t>Second Outline Level</a:t>
            </a:r>
          </a:p>
          <a:p>
            <a:pPr marL="1296035" lvl="2" indent="-288290">
              <a:buClr>
                <a:srgbClr val="000000"/>
              </a:buClr>
              <a:buSzPct val="45000"/>
              <a:buFont typeface="Wingdings" panose="05000000000000000000" pitchFamily="2" charset="2"/>
              <a:buChar char=""/>
            </a:pPr>
            <a:r>
              <a:rPr lang="zh-CN" sz="1350" b="0" strike="noStrike" spc="-1">
                <a:solidFill>
                  <a:srgbClr val="999999"/>
                </a:solidFill>
                <a:uFill>
                  <a:solidFill>
                    <a:srgbClr val="FFFFFF"/>
                  </a:solidFill>
                </a:uFill>
                <a:latin typeface="Lato Light"/>
              </a:rPr>
              <a:t>Third Outline Level</a:t>
            </a:r>
          </a:p>
          <a:p>
            <a:pPr marL="1727835" lvl="3" indent="-215900">
              <a:buClr>
                <a:srgbClr val="000000"/>
              </a:buClr>
              <a:buSzPct val="75000"/>
              <a:buFont typeface="Symbol" panose="05050102010706020507" charset="2"/>
              <a:buChar char=""/>
            </a:pPr>
            <a:r>
              <a:rPr lang="zh-CN" sz="1350" b="0" strike="noStrike" spc="-1">
                <a:solidFill>
                  <a:srgbClr val="999999"/>
                </a:solidFill>
                <a:uFill>
                  <a:solidFill>
                    <a:srgbClr val="FFFFFF"/>
                  </a:solidFill>
                </a:uFill>
                <a:latin typeface="Lato Light"/>
              </a:rPr>
              <a:t>Fourth Outline Level</a:t>
            </a:r>
          </a:p>
          <a:p>
            <a:pPr marL="2160270" lvl="4" indent="-215900">
              <a:buClr>
                <a:srgbClr val="000000"/>
              </a:buClr>
              <a:buSzPct val="45000"/>
              <a:buFont typeface="Wingdings" panose="05000000000000000000" pitchFamily="2" charset="2"/>
              <a:buChar char=""/>
            </a:pPr>
            <a:r>
              <a:rPr lang="zh-CN" sz="2000" b="0" strike="noStrike" spc="-1">
                <a:solidFill>
                  <a:srgbClr val="999999"/>
                </a:solidFill>
                <a:uFill>
                  <a:solidFill>
                    <a:srgbClr val="FFFFFF"/>
                  </a:solidFill>
                </a:uFill>
                <a:latin typeface="Lato Light"/>
              </a:rPr>
              <a:t>Fifth Outline Level</a:t>
            </a:r>
          </a:p>
          <a:p>
            <a:pPr marL="2592070" lvl="5" indent="-215900">
              <a:buClr>
                <a:srgbClr val="000000"/>
              </a:buClr>
              <a:buSzPct val="45000"/>
              <a:buFont typeface="Wingdings" panose="05000000000000000000" pitchFamily="2" charset="2"/>
              <a:buChar char=""/>
            </a:pPr>
            <a:r>
              <a:rPr lang="zh-CN" sz="2000" b="0" strike="noStrike" spc="-1">
                <a:solidFill>
                  <a:srgbClr val="999999"/>
                </a:solidFill>
                <a:uFill>
                  <a:solidFill>
                    <a:srgbClr val="FFFFFF"/>
                  </a:solidFill>
                </a:uFill>
                <a:latin typeface="Lato Light"/>
              </a:rPr>
              <a:t>Sixth Outline Level</a:t>
            </a:r>
          </a:p>
          <a:p>
            <a:pPr marL="3023870" lvl="6" indent="-215900">
              <a:buClr>
                <a:srgbClr val="000000"/>
              </a:buClr>
              <a:buSzPct val="45000"/>
              <a:buFont typeface="Wingdings" panose="05000000000000000000" pitchFamily="2" charset="2"/>
              <a:buChar char=""/>
            </a:pPr>
            <a:r>
              <a:rPr lang="zh-CN" sz="2000" b="0" strike="noStrike" spc="-1">
                <a:solidFill>
                  <a:srgbClr val="999999"/>
                </a:solidFill>
                <a:uFill>
                  <a:solidFill>
                    <a:srgbClr val="FFFFFF"/>
                  </a:solidFill>
                </a:uFill>
                <a:latin typeface="Lato Light"/>
              </a:rPr>
              <a:t>Seventh Outline Level</a:t>
            </a:r>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97154" name="图片 1"/>
          <p:cNvPicPr/>
          <p:nvPr/>
        </p:nvPicPr>
        <p:blipFill>
          <a:blip r:embed="rId14"/>
          <a:stretch>
            <a:fillRect/>
          </a:stretch>
        </p:blipFill>
        <p:spPr>
          <a:xfrm>
            <a:off x="0" y="0"/>
            <a:ext cx="9143640" cy="5143320"/>
          </a:xfrm>
          <a:prstGeom prst="rect">
            <a:avLst/>
          </a:prstGeom>
          <a:ln>
            <a:noFill/>
          </a:ln>
        </p:spPr>
      </p:pic>
      <p:sp>
        <p:nvSpPr>
          <p:cNvPr id="1048594" name="PlaceHolder 1"/>
          <p:cNvSpPr>
            <a:spLocks noGrp="1"/>
          </p:cNvSpPr>
          <p:nvPr>
            <p:ph type="title"/>
          </p:nvPr>
        </p:nvSpPr>
        <p:spPr>
          <a:xfrm>
            <a:off x="457200" y="205200"/>
            <a:ext cx="8229240" cy="858600"/>
          </a:xfrm>
          <a:prstGeom prst="rect">
            <a:avLst/>
          </a:prstGeom>
        </p:spPr>
        <p:txBody>
          <a:bodyPr lIns="0" tIns="0" rIns="0" bIns="0" anchor="ctr"/>
          <a:lstStyle/>
          <a:p>
            <a:r>
              <a:rPr lang="zh-CN" sz="1800" b="0" strike="noStrike" spc="-1">
                <a:solidFill>
                  <a:srgbClr val="999999"/>
                </a:solidFill>
                <a:uFill>
                  <a:solidFill>
                    <a:srgbClr val="FFFFFF"/>
                  </a:solidFill>
                </a:uFill>
                <a:latin typeface="Calibri" panose="020F0502020204030204"/>
              </a:rPr>
              <a:t>Click to edit the title text format</a:t>
            </a:r>
          </a:p>
        </p:txBody>
      </p:sp>
      <p:sp>
        <p:nvSpPr>
          <p:cNvPr id="1048595" name="PlaceHolder 2"/>
          <p:cNvSpPr>
            <a:spLocks noGrp="1"/>
          </p:cNvSpPr>
          <p:nvPr>
            <p:ph type="body"/>
          </p:nvPr>
        </p:nvSpPr>
        <p:spPr>
          <a:xfrm>
            <a:off x="457200" y="1203480"/>
            <a:ext cx="8229240" cy="2982960"/>
          </a:xfrm>
          <a:prstGeom prst="rect">
            <a:avLst/>
          </a:prstGeom>
        </p:spPr>
        <p:txBody>
          <a:bodyPr lIns="0" tIns="0" rIns="0" bIns="0"/>
          <a:lstStyle/>
          <a:p>
            <a:pPr marL="431800" indent="-323850">
              <a:buClr>
                <a:srgbClr val="000000"/>
              </a:buClr>
              <a:buSzPct val="45000"/>
              <a:buFont typeface="Wingdings" panose="05000000000000000000" pitchFamily="2" charset="2"/>
              <a:buChar char=""/>
            </a:pPr>
            <a:r>
              <a:rPr lang="zh-CN" sz="2100" b="0" strike="noStrike" spc="-1">
                <a:solidFill>
                  <a:srgbClr val="999999"/>
                </a:solidFill>
                <a:uFill>
                  <a:solidFill>
                    <a:srgbClr val="FFFFFF"/>
                  </a:solidFill>
                </a:uFill>
                <a:latin typeface="Lato Light"/>
              </a:rPr>
              <a:t>Click to edit the outline text format</a:t>
            </a:r>
          </a:p>
          <a:p>
            <a:pPr marL="864235" lvl="1" indent="-323850">
              <a:buClr>
                <a:srgbClr val="000000"/>
              </a:buClr>
              <a:buSzPct val="75000"/>
              <a:buFont typeface="Symbol" panose="05050102010706020507" charset="2"/>
              <a:buChar char=""/>
            </a:pPr>
            <a:r>
              <a:rPr lang="zh-CN" sz="1500" b="0" strike="noStrike" spc="-1">
                <a:solidFill>
                  <a:srgbClr val="999999"/>
                </a:solidFill>
                <a:uFill>
                  <a:solidFill>
                    <a:srgbClr val="FFFFFF"/>
                  </a:solidFill>
                </a:uFill>
                <a:latin typeface="Lato Light"/>
              </a:rPr>
              <a:t>Second Outline Level</a:t>
            </a:r>
          </a:p>
          <a:p>
            <a:pPr marL="1296035" lvl="2" indent="-288290">
              <a:buClr>
                <a:srgbClr val="000000"/>
              </a:buClr>
              <a:buSzPct val="45000"/>
              <a:buFont typeface="Wingdings" panose="05000000000000000000" pitchFamily="2" charset="2"/>
              <a:buChar char=""/>
            </a:pPr>
            <a:r>
              <a:rPr lang="zh-CN" sz="1350" b="0" strike="noStrike" spc="-1">
                <a:solidFill>
                  <a:srgbClr val="999999"/>
                </a:solidFill>
                <a:uFill>
                  <a:solidFill>
                    <a:srgbClr val="FFFFFF"/>
                  </a:solidFill>
                </a:uFill>
                <a:latin typeface="Lato Light"/>
              </a:rPr>
              <a:t>Third Outline Level</a:t>
            </a:r>
          </a:p>
          <a:p>
            <a:pPr marL="1727835" lvl="3" indent="-215900">
              <a:buClr>
                <a:srgbClr val="000000"/>
              </a:buClr>
              <a:buSzPct val="75000"/>
              <a:buFont typeface="Symbol" panose="05050102010706020507" charset="2"/>
              <a:buChar char=""/>
            </a:pPr>
            <a:r>
              <a:rPr lang="zh-CN" sz="1350" b="0" strike="noStrike" spc="-1">
                <a:solidFill>
                  <a:srgbClr val="999999"/>
                </a:solidFill>
                <a:uFill>
                  <a:solidFill>
                    <a:srgbClr val="FFFFFF"/>
                  </a:solidFill>
                </a:uFill>
                <a:latin typeface="Lato Light"/>
              </a:rPr>
              <a:t>Fourth Outline Level</a:t>
            </a:r>
          </a:p>
          <a:p>
            <a:pPr marL="2160270" lvl="4" indent="-215900">
              <a:buClr>
                <a:srgbClr val="000000"/>
              </a:buClr>
              <a:buSzPct val="45000"/>
              <a:buFont typeface="Wingdings" panose="05000000000000000000" pitchFamily="2" charset="2"/>
              <a:buChar char=""/>
            </a:pPr>
            <a:r>
              <a:rPr lang="zh-CN" sz="2000" b="0" strike="noStrike" spc="-1">
                <a:solidFill>
                  <a:srgbClr val="999999"/>
                </a:solidFill>
                <a:uFill>
                  <a:solidFill>
                    <a:srgbClr val="FFFFFF"/>
                  </a:solidFill>
                </a:uFill>
                <a:latin typeface="Lato Light"/>
              </a:rPr>
              <a:t>Fifth Outline Level</a:t>
            </a:r>
          </a:p>
          <a:p>
            <a:pPr marL="2592070" lvl="5" indent="-215900">
              <a:buClr>
                <a:srgbClr val="000000"/>
              </a:buClr>
              <a:buSzPct val="45000"/>
              <a:buFont typeface="Wingdings" panose="05000000000000000000" pitchFamily="2" charset="2"/>
              <a:buChar char=""/>
            </a:pPr>
            <a:r>
              <a:rPr lang="zh-CN" sz="2000" b="0" strike="noStrike" spc="-1">
                <a:solidFill>
                  <a:srgbClr val="999999"/>
                </a:solidFill>
                <a:uFill>
                  <a:solidFill>
                    <a:srgbClr val="FFFFFF"/>
                  </a:solidFill>
                </a:uFill>
                <a:latin typeface="Lato Light"/>
              </a:rPr>
              <a:t>Sixth Outline Level</a:t>
            </a:r>
          </a:p>
          <a:p>
            <a:pPr marL="3023870" lvl="6" indent="-215900">
              <a:buClr>
                <a:srgbClr val="000000"/>
              </a:buClr>
              <a:buSzPct val="45000"/>
              <a:buFont typeface="Wingdings" panose="05000000000000000000" pitchFamily="2" charset="2"/>
              <a:buChar char=""/>
            </a:pPr>
            <a:r>
              <a:rPr lang="zh-CN" sz="2000" b="0" strike="noStrike" spc="-1">
                <a:solidFill>
                  <a:srgbClr val="999999"/>
                </a:solidFill>
                <a:uFill>
                  <a:solidFill>
                    <a:srgbClr val="FFFFFF"/>
                  </a:solidFill>
                </a:uFill>
                <a:latin typeface="Lato Light"/>
              </a:rPr>
              <a:t>Seventh Outline Level</a:t>
            </a:r>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0.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5.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46.xml"/><Relationship Id="rId1" Type="http://schemas.openxmlformats.org/officeDocument/2006/relationships/vmlDrawing" Target="../drawings/vmlDrawing1.vml"/><Relationship Id="rId6" Type="http://schemas.openxmlformats.org/officeDocument/2006/relationships/image" Target="../media/image49.wmf"/><Relationship Id="rId5" Type="http://schemas.openxmlformats.org/officeDocument/2006/relationships/oleObject" Target="../embeddings/oleObject2.bin"/><Relationship Id="rId4" Type="http://schemas.openxmlformats.org/officeDocument/2006/relationships/image" Target="../media/image48.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7" name="矩形 18"/>
          <p:cNvSpPr/>
          <p:nvPr/>
        </p:nvSpPr>
        <p:spPr>
          <a:xfrm>
            <a:off x="1475656" y="2915208"/>
            <a:ext cx="4592924" cy="769441"/>
          </a:xfrm>
          <a:prstGeom prst="rect">
            <a:avLst/>
          </a:prstGeom>
        </p:spPr>
        <p:txBody>
          <a:bodyPr wrap="none">
            <a:spAutoFit/>
          </a:bodyPr>
          <a:lstStyle/>
          <a:p>
            <a:r>
              <a:rPr lang="en-US" altLang="zh-CN" sz="4400" dirty="0">
                <a:solidFill>
                  <a:srgbClr val="0070C0"/>
                </a:solidFill>
              </a:rPr>
              <a:t>——</a:t>
            </a:r>
            <a:r>
              <a:rPr lang="zh-CN" altLang="en-US" sz="4400" dirty="0">
                <a:solidFill>
                  <a:schemeClr val="accent1"/>
                </a:solidFill>
                <a:latin typeface="华文楷体" panose="02010600040101010101" pitchFamily="2" charset="-122"/>
                <a:ea typeface="华文楷体" panose="02010600040101010101" pitchFamily="2" charset="-122"/>
                <a:cs typeface="+mn-ea"/>
                <a:sym typeface="+mn-lt"/>
              </a:rPr>
              <a:t>课题检索报告</a:t>
            </a:r>
          </a:p>
        </p:txBody>
      </p:sp>
      <p:sp>
        <p:nvSpPr>
          <p:cNvPr id="6" name="TextBox 5"/>
          <p:cNvSpPr txBox="1"/>
          <p:nvPr/>
        </p:nvSpPr>
        <p:spPr>
          <a:xfrm>
            <a:off x="251519" y="2138832"/>
            <a:ext cx="4310895" cy="646331"/>
          </a:xfrm>
          <a:prstGeom prst="rect">
            <a:avLst/>
          </a:prstGeom>
          <a:noFill/>
        </p:spPr>
        <p:txBody>
          <a:bodyPr wrap="square" rtlCol="0">
            <a:spAutoFit/>
          </a:bodyPr>
          <a:lstStyle/>
          <a:p>
            <a:pPr algn="ctr"/>
            <a:r>
              <a:rPr lang="zh-CN" altLang="en-US" sz="3600" dirty="0">
                <a:solidFill>
                  <a:srgbClr val="0070C0"/>
                </a:solidFill>
              </a:rPr>
              <a:t>可燃冰开采技术研究</a:t>
            </a:r>
          </a:p>
        </p:txBody>
      </p:sp>
      <p:pic>
        <p:nvPicPr>
          <p:cNvPr id="2" name="Valentin - A Little Stor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48064" y="141480"/>
            <a:ext cx="432164" cy="324123"/>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numSld="5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CustomShape 1"/>
          <p:cNvSpPr/>
          <p:nvPr/>
        </p:nvSpPr>
        <p:spPr>
          <a:xfrm>
            <a:off x="2843640" y="123480"/>
            <a:ext cx="3456000" cy="760680"/>
          </a:xfrm>
          <a:prstGeom prst="rect">
            <a:avLst/>
          </a:prstGeom>
          <a:noFill/>
          <a:ln>
            <a:noFill/>
          </a:ln>
        </p:spPr>
        <p:style>
          <a:lnRef idx="0">
            <a:srgbClr val="000000"/>
          </a:lnRef>
          <a:fillRef idx="0">
            <a:srgbClr val="000000"/>
          </a:fillRef>
          <a:effectRef idx="0">
            <a:srgbClr val="000000"/>
          </a:effectRef>
          <a:fontRef idx="minor">
            <a:srgbClr val="000000"/>
          </a:fontRef>
        </p:style>
        <p:txBody>
          <a:bodyPr lIns="90000" tIns="45000" rIns="90000" bIns="45000"/>
          <a:lstStyle/>
          <a:p>
            <a:r>
              <a:rPr lang="en-US" sz="4400" spc="-1">
                <a:solidFill>
                  <a:srgbClr val="0070C0"/>
                </a:solidFill>
                <a:uFill>
                  <a:solidFill>
                    <a:srgbClr val="FFFFFF"/>
                  </a:solidFill>
                </a:uFill>
                <a:latin typeface="华文楷体" panose="02010600040101010101" charset="-122"/>
                <a:ea typeface="华文楷体" panose="02010600040101010101" charset="-122"/>
              </a:rPr>
              <a:t> </a:t>
            </a:r>
            <a:r>
              <a:rPr lang="en-US" sz="4400" u="sng" spc="-1">
                <a:solidFill>
                  <a:srgbClr val="0070C0"/>
                </a:solidFill>
                <a:uFill>
                  <a:solidFill>
                    <a:srgbClr val="FFFFFF"/>
                  </a:solidFill>
                </a:uFill>
                <a:latin typeface="华文楷体" panose="02010600040101010101" charset="-122"/>
                <a:ea typeface="华文楷体" panose="02010600040101010101" charset="-122"/>
              </a:rPr>
              <a:t>读秀数据库</a:t>
            </a:r>
            <a:endParaRPr lang="en-US" spc="-1">
              <a:uFill>
                <a:solidFill>
                  <a:srgbClr val="FFFFFF"/>
                </a:solidFill>
              </a:uFill>
            </a:endParaRPr>
          </a:p>
        </p:txBody>
      </p:sp>
      <p:sp>
        <p:nvSpPr>
          <p:cNvPr id="1048621" name="TextShape 2"/>
          <p:cNvSpPr txBox="1"/>
          <p:nvPr/>
        </p:nvSpPr>
        <p:spPr>
          <a:xfrm>
            <a:off x="1554480" y="4206600"/>
            <a:ext cx="5394960" cy="767160"/>
          </a:xfrm>
          <a:prstGeom prst="rect">
            <a:avLst/>
          </a:prstGeom>
          <a:noFill/>
          <a:ln>
            <a:noFill/>
          </a:ln>
        </p:spPr>
        <p:txBody>
          <a:bodyPr lIns="90000" tIns="45000" rIns="90000" bIns="45000"/>
          <a:lstStyle/>
          <a:p>
            <a:r>
              <a:rPr lang="en-US" spc="-1">
                <a:solidFill>
                  <a:srgbClr val="000000"/>
                </a:solidFill>
                <a:uFill>
                  <a:solidFill>
                    <a:srgbClr val="FFFFFF"/>
                  </a:solidFill>
                </a:uFill>
              </a:rPr>
              <a:t>无高级检索选项，相关性弱，需拓宽检索词范围</a:t>
            </a:r>
          </a:p>
        </p:txBody>
      </p:sp>
      <p:pic>
        <p:nvPicPr>
          <p:cNvPr id="2097158" name="图片 2097157"/>
          <p:cNvPicPr/>
          <p:nvPr/>
        </p:nvPicPr>
        <p:blipFill>
          <a:blip r:embed="rId2"/>
          <a:stretch>
            <a:fillRect/>
          </a:stretch>
        </p:blipFill>
        <p:spPr>
          <a:xfrm>
            <a:off x="914400" y="1775880"/>
            <a:ext cx="7873200" cy="1973160"/>
          </a:xfrm>
          <a:prstGeom prst="rect">
            <a:avLst/>
          </a:prstGeom>
          <a:ln>
            <a:noFill/>
          </a:ln>
        </p:spPr>
      </p:pic>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CustomShape 1"/>
          <p:cNvSpPr/>
          <p:nvPr/>
        </p:nvSpPr>
        <p:spPr>
          <a:xfrm>
            <a:off x="2843640" y="123480"/>
            <a:ext cx="3456000" cy="760680"/>
          </a:xfrm>
          <a:prstGeom prst="rect">
            <a:avLst/>
          </a:prstGeom>
          <a:noFill/>
          <a:ln>
            <a:noFill/>
          </a:ln>
        </p:spPr>
        <p:style>
          <a:lnRef idx="0">
            <a:srgbClr val="000000"/>
          </a:lnRef>
          <a:fillRef idx="0">
            <a:srgbClr val="000000"/>
          </a:fillRef>
          <a:effectRef idx="0">
            <a:srgbClr val="000000"/>
          </a:effectRef>
          <a:fontRef idx="minor">
            <a:srgbClr val="000000"/>
          </a:fontRef>
        </p:style>
        <p:txBody>
          <a:bodyPr lIns="90000" tIns="45000" rIns="90000" bIns="45000"/>
          <a:lstStyle/>
          <a:p>
            <a:r>
              <a:rPr lang="en-US" sz="4400" spc="-1">
                <a:solidFill>
                  <a:srgbClr val="0070C0"/>
                </a:solidFill>
                <a:uFill>
                  <a:solidFill>
                    <a:srgbClr val="FFFFFF"/>
                  </a:solidFill>
                </a:uFill>
                <a:latin typeface="华文楷体" panose="02010600040101010101" charset="-122"/>
                <a:ea typeface="华文楷体" panose="02010600040101010101" charset="-122"/>
              </a:rPr>
              <a:t> </a:t>
            </a:r>
            <a:r>
              <a:rPr lang="en-US" sz="4400" u="sng" spc="-1">
                <a:solidFill>
                  <a:srgbClr val="0070C0"/>
                </a:solidFill>
                <a:uFill>
                  <a:solidFill>
                    <a:srgbClr val="FFFFFF"/>
                  </a:solidFill>
                </a:uFill>
                <a:latin typeface="华文楷体" panose="02010600040101010101" charset="-122"/>
                <a:ea typeface="华文楷体" panose="02010600040101010101" charset="-122"/>
              </a:rPr>
              <a:t>读秀数据库</a:t>
            </a:r>
            <a:endParaRPr lang="en-US" spc="-1">
              <a:uFill>
                <a:solidFill>
                  <a:srgbClr val="FFFFFF"/>
                </a:solidFill>
              </a:uFill>
            </a:endParaRPr>
          </a:p>
        </p:txBody>
      </p:sp>
      <p:pic>
        <p:nvPicPr>
          <p:cNvPr id="2097159" name="图片 2097158"/>
          <p:cNvPicPr/>
          <p:nvPr/>
        </p:nvPicPr>
        <p:blipFill>
          <a:blip r:embed="rId2"/>
          <a:stretch>
            <a:fillRect/>
          </a:stretch>
        </p:blipFill>
        <p:spPr>
          <a:xfrm>
            <a:off x="914400" y="1005840"/>
            <a:ext cx="7328160" cy="2878200"/>
          </a:xfrm>
          <a:prstGeom prst="rect">
            <a:avLst/>
          </a:prstGeom>
          <a:ln>
            <a:noFill/>
          </a:ln>
        </p:spPr>
      </p:pic>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975" y="18867"/>
            <a:ext cx="6345412" cy="4781917"/>
          </a:xfrm>
          <a:prstGeom prst="rect">
            <a:avLst/>
          </a:prstGeom>
        </p:spPr>
      </p:pic>
      <p:sp>
        <p:nvSpPr>
          <p:cNvPr id="12" name="TextBox 11"/>
          <p:cNvSpPr txBox="1"/>
          <p:nvPr/>
        </p:nvSpPr>
        <p:spPr>
          <a:xfrm rot="19066484">
            <a:off x="1891981" y="1222738"/>
            <a:ext cx="1223365" cy="584775"/>
          </a:xfrm>
          <a:prstGeom prst="rect">
            <a:avLst/>
          </a:prstGeom>
          <a:noFill/>
        </p:spPr>
        <p:txBody>
          <a:bodyPr wrap="square" rtlCol="0">
            <a:spAutoFit/>
          </a:bodyPr>
          <a:lstStyle/>
          <a:p>
            <a:pPr>
              <a:defRPr/>
            </a:pPr>
            <a:r>
              <a:rPr lang="en-US" altLang="zh-CN" sz="3200" kern="0" dirty="0">
                <a:solidFill>
                  <a:sysClr val="window" lastClr="FFFFFF"/>
                </a:solidFill>
                <a:latin typeface="Arial Unicode MS" panose="020B0604020202020204" charset="-122"/>
                <a:ea typeface="Arial Unicode MS" panose="020B0604020202020204" charset="-122"/>
                <a:cs typeface="Arial Unicode MS" panose="020B0604020202020204" charset="-122"/>
              </a:rPr>
              <a:t>Wiley</a:t>
            </a:r>
          </a:p>
        </p:txBody>
      </p:sp>
      <p:sp>
        <p:nvSpPr>
          <p:cNvPr id="13" name="TextBox 12"/>
          <p:cNvSpPr txBox="1"/>
          <p:nvPr/>
        </p:nvSpPr>
        <p:spPr>
          <a:xfrm rot="20541584">
            <a:off x="3305934" y="315240"/>
            <a:ext cx="20047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3200" b="0" i="0" u="none" strike="noStrike" kern="0" cap="none" spc="0" normalizeH="0" baseline="0" noProof="0" dirty="0">
                <a:ln>
                  <a:noFill/>
                </a:ln>
                <a:solidFill>
                  <a:sysClr val="window" lastClr="FFFFFF"/>
                </a:solidFill>
                <a:effectLst/>
                <a:uLnTx/>
                <a:uFillTx/>
                <a:latin typeface="华文楷体" panose="02010600040101010101" pitchFamily="2" charset="-122"/>
                <a:ea typeface="华文楷体" panose="02010600040101010101" pitchFamily="2" charset="-122"/>
                <a:cs typeface="Arial" panose="020B0604020202020204" pitchFamily="34" charset="0"/>
              </a:rPr>
              <a:t>中国知网</a:t>
            </a:r>
            <a:endParaRPr kumimoji="0" lang="en-US" altLang="zh-CN" sz="3200"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 name="TextBox 13"/>
          <p:cNvSpPr txBox="1"/>
          <p:nvPr/>
        </p:nvSpPr>
        <p:spPr>
          <a:xfrm rot="20216610">
            <a:off x="5592814" y="817823"/>
            <a:ext cx="1464389" cy="584775"/>
          </a:xfrm>
          <a:prstGeom prst="rect">
            <a:avLst/>
          </a:prstGeom>
          <a:noFill/>
        </p:spPr>
        <p:txBody>
          <a:bodyPr wrap="square" rtlCol="0">
            <a:spAutoFit/>
          </a:bodyPr>
          <a:lstStyle/>
          <a:p>
            <a:pPr>
              <a:defRPr/>
            </a:pPr>
            <a:r>
              <a:rPr lang="en-US" altLang="zh-CN" sz="3200" kern="0" dirty="0">
                <a:solidFill>
                  <a:sysClr val="window" lastClr="FFFFFF"/>
                </a:solidFill>
                <a:latin typeface="Arial Unicode MS" panose="020B0604020202020204" charset="-122"/>
                <a:ea typeface="Arial Unicode MS" panose="020B0604020202020204" charset="-122"/>
                <a:cs typeface="Arial Unicode MS" panose="020B0604020202020204" charset="-122"/>
              </a:rPr>
              <a:t>IEEE</a:t>
            </a:r>
          </a:p>
        </p:txBody>
      </p:sp>
      <p:sp>
        <p:nvSpPr>
          <p:cNvPr id="15" name="TextBox 14"/>
          <p:cNvSpPr txBox="1"/>
          <p:nvPr/>
        </p:nvSpPr>
        <p:spPr>
          <a:xfrm rot="21548240">
            <a:off x="1459269" y="2674050"/>
            <a:ext cx="192560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sysClr val="window" lastClr="FFFFFF"/>
                </a:solidFill>
                <a:effectLst/>
                <a:uLnTx/>
                <a:uFillTx/>
                <a:latin typeface="Arial Unicode MS" panose="020B0604020202020204" charset="-122"/>
                <a:ea typeface="Arial Unicode MS" panose="020B0604020202020204" charset="-122"/>
                <a:cs typeface="Arial Unicode MS" panose="020B0604020202020204" charset="-122"/>
              </a:rPr>
              <a:t>Springer</a:t>
            </a:r>
          </a:p>
        </p:txBody>
      </p:sp>
      <p:sp>
        <p:nvSpPr>
          <p:cNvPr id="16" name="TextBox 15"/>
          <p:cNvSpPr txBox="1"/>
          <p:nvPr/>
        </p:nvSpPr>
        <p:spPr>
          <a:xfrm rot="867143">
            <a:off x="3157552" y="3805853"/>
            <a:ext cx="1464389" cy="523220"/>
          </a:xfrm>
          <a:prstGeom prst="rect">
            <a:avLst/>
          </a:prstGeom>
          <a:noFill/>
        </p:spPr>
        <p:txBody>
          <a:bodyPr wrap="square" rtlCol="0">
            <a:spAutoFit/>
          </a:bodyPr>
          <a:lstStyle/>
          <a:p>
            <a:pPr>
              <a:defRPr/>
            </a:pPr>
            <a:r>
              <a:rPr lang="en-US" altLang="zh-CN" sz="2800" kern="0" dirty="0">
                <a:solidFill>
                  <a:sysClr val="window" lastClr="FFFFFF"/>
                </a:solidFill>
                <a:latin typeface="Arial Unicode MS" panose="020B0604020202020204" charset="-122"/>
                <a:ea typeface="Arial Unicode MS" panose="020B0604020202020204" charset="-122"/>
                <a:cs typeface="Arial Unicode MS" panose="020B0604020202020204" charset="-122"/>
              </a:rPr>
              <a:t>EBSCO </a:t>
            </a:r>
          </a:p>
        </p:txBody>
      </p:sp>
      <p:sp>
        <p:nvSpPr>
          <p:cNvPr id="17" name="TextBox 16"/>
          <p:cNvSpPr txBox="1"/>
          <p:nvPr/>
        </p:nvSpPr>
        <p:spPr>
          <a:xfrm rot="20622519">
            <a:off x="5158555" y="3155421"/>
            <a:ext cx="1828632" cy="13849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ysClr val="window" lastClr="FFFFFF"/>
                </a:solidFill>
                <a:effectLst/>
                <a:uLnTx/>
                <a:uFillTx/>
                <a:latin typeface="Arial Unicode MS" panose="020B0604020202020204" charset="-122"/>
                <a:ea typeface="Arial Unicode MS" panose="020B0604020202020204" charset="-122"/>
                <a:cs typeface="Arial Unicode MS" panose="020B0604020202020204" charset="-122"/>
              </a:rPr>
              <a:t>Elsevier Science Direct</a:t>
            </a:r>
          </a:p>
        </p:txBody>
      </p:sp>
      <p:sp>
        <p:nvSpPr>
          <p:cNvPr id="18" name="TextBox 17"/>
          <p:cNvSpPr txBox="1"/>
          <p:nvPr/>
        </p:nvSpPr>
        <p:spPr>
          <a:xfrm rot="1762151">
            <a:off x="6093366" y="2104362"/>
            <a:ext cx="1647645" cy="954107"/>
          </a:xfrm>
          <a:prstGeom prst="rect">
            <a:avLst/>
          </a:prstGeom>
          <a:noFill/>
        </p:spPr>
        <p:txBody>
          <a:bodyPr wrap="square" rtlCol="0">
            <a:spAutoFit/>
          </a:bodyPr>
          <a:lstStyle/>
          <a:p>
            <a:pPr>
              <a:defRPr/>
            </a:pPr>
            <a:r>
              <a:rPr lang="en-US" altLang="zh-CN" sz="2800" kern="0" dirty="0">
                <a:solidFill>
                  <a:sysClr val="window" lastClr="FFFFFF"/>
                </a:solidFill>
                <a:latin typeface="华文楷体" panose="02010600040101010101" pitchFamily="2" charset="-122"/>
                <a:ea typeface="华文楷体" panose="02010600040101010101" pitchFamily="2" charset="-122"/>
                <a:cs typeface="Arial" panose="020B0604020202020204" pitchFamily="34" charset="0"/>
              </a:rPr>
              <a:t>Nature</a:t>
            </a:r>
            <a:r>
              <a:rPr lang="zh-CN" altLang="en-US" sz="2800" kern="0" dirty="0">
                <a:solidFill>
                  <a:sysClr val="window" lastClr="FFFFFF"/>
                </a:solidFill>
                <a:latin typeface="华文楷体" panose="02010600040101010101" pitchFamily="2" charset="-122"/>
                <a:ea typeface="华文楷体" panose="02010600040101010101" pitchFamily="2" charset="-122"/>
                <a:cs typeface="Arial" panose="020B0604020202020204" pitchFamily="34" charset="0"/>
              </a:rPr>
              <a:t>电子期刊</a:t>
            </a:r>
            <a:endParaRPr lang="en-US" altLang="zh-CN" sz="2800" kern="0" dirty="0">
              <a:solidFill>
                <a:sysClr val="window" lastClr="FFFFFF"/>
              </a:solidFill>
              <a:latin typeface="华文楷体" panose="02010600040101010101" pitchFamily="2" charset="-122"/>
              <a:ea typeface="华文楷体" panose="02010600040101010101" pitchFamily="2" charset="-122"/>
              <a:cs typeface="Arial" panose="020B0604020202020204" pitchFamily="34" charset="0"/>
            </a:endParaRPr>
          </a:p>
        </p:txBody>
      </p:sp>
      <p:sp>
        <p:nvSpPr>
          <p:cNvPr id="19" name="TextBox 18"/>
          <p:cNvSpPr txBox="1"/>
          <p:nvPr/>
        </p:nvSpPr>
        <p:spPr>
          <a:xfrm flipH="1">
            <a:off x="3131841" y="2152631"/>
            <a:ext cx="2648429" cy="634020"/>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defRPr kumimoji="0" sz="4000" b="1" i="0" u="none" strike="noStrike" kern="0" cap="none" spc="0" normalizeH="0" baseline="0">
                <a:ln w="18415" cmpd="sng">
                  <a:noFill/>
                  <a:prstDash val="solid"/>
                </a:ln>
                <a:solidFill>
                  <a:schemeClr val="bg1"/>
                </a:solidFill>
                <a:uLnTx/>
                <a:uFillTx/>
                <a:latin typeface="Agency FB" panose="020B0503020202020204" pitchFamily="34" charset="0"/>
                <a:ea typeface="微软雅黑" panose="020B0503020204020204"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defRPr/>
            </a:pPr>
            <a:r>
              <a:rPr lang="zh-CN" altLang="en-US" sz="4400" dirty="0">
                <a:solidFill>
                  <a:srgbClr val="0070C0"/>
                </a:solidFill>
                <a:effectLst>
                  <a:outerShdw dist="88900" dir="2700000" algn="tl" rotWithShape="0">
                    <a:prstClr val="black">
                      <a:alpha val="22000"/>
                    </a:prstClr>
                  </a:outerShdw>
                </a:effectLst>
                <a:latin typeface="Arial Rounded MT Bold" panose="020F0704030504030204" pitchFamily="34" charset="0"/>
              </a:rPr>
              <a:t> </a:t>
            </a:r>
            <a:r>
              <a:rPr lang="zh-CN" altLang="en-US" sz="4400" dirty="0">
                <a:solidFill>
                  <a:srgbClr val="0070C0"/>
                </a:solidFill>
                <a:effectLst>
                  <a:outerShdw dist="88900" dir="2700000" algn="tl" rotWithShape="0">
                    <a:prstClr val="black">
                      <a:alpha val="22000"/>
                    </a:prstClr>
                  </a:outerShdw>
                </a:effectLst>
                <a:latin typeface="华文楷体" panose="02010600040101010101" pitchFamily="2" charset="-122"/>
                <a:ea typeface="华文楷体" panose="02010600040101010101" pitchFamily="2" charset="-122"/>
              </a:rPr>
              <a:t>期刊论文</a:t>
            </a:r>
            <a:endParaRPr kumimoji="0" lang="zh-CN" altLang="en-US" sz="4400" b="1" i="0" u="none" strike="noStrike" kern="0" cap="none" spc="0" normalizeH="0" baseline="0" noProof="0" dirty="0">
              <a:ln w="18415" cmpd="sng">
                <a:noFill/>
                <a:prstDash val="solid"/>
              </a:ln>
              <a:solidFill>
                <a:srgbClr val="0070C0"/>
              </a:solidFill>
              <a:effectLst>
                <a:outerShdw dist="88900" dir="2700000" algn="tl" rotWithShape="0">
                  <a:prstClr val="black">
                    <a:alpha val="22000"/>
                  </a:prstClr>
                </a:outerShdw>
              </a:effectLst>
              <a:uLnTx/>
              <a:uFillTx/>
              <a:latin typeface="华文楷体" panose="02010600040101010101" pitchFamily="2" charset="-122"/>
              <a:ea typeface="华文楷体" panose="02010600040101010101" pitchFamily="2" charset="-122"/>
            </a:endParaRPr>
          </a:p>
        </p:txBody>
      </p:sp>
    </p:spTree>
  </p:cSld>
  <p:clrMapOvr>
    <a:masterClrMapping/>
  </p:clrMapOvr>
  <p:transition spd="slow" advClick="0">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788048" y="27242"/>
            <a:ext cx="1944216" cy="830997"/>
          </a:xfrm>
          <a:prstGeom prst="rect">
            <a:avLst/>
          </a:prstGeom>
          <a:noFill/>
        </p:spPr>
        <p:txBody>
          <a:bodyPr wrap="square" rtlCol="0">
            <a:spAutoFit/>
          </a:bodyPr>
          <a:lstStyle/>
          <a:p>
            <a:r>
              <a:rPr lang="zh-CN" altLang="en-US" sz="4400" dirty="0">
                <a:solidFill>
                  <a:srgbClr val="0070C0"/>
                </a:solidFill>
                <a:latin typeface="华文楷体" panose="02010600040101010101" pitchFamily="2" charset="-122"/>
                <a:ea typeface="华文楷体" panose="02010600040101010101" pitchFamily="2" charset="-122"/>
              </a:rPr>
              <a:t> </a:t>
            </a:r>
            <a:r>
              <a:rPr lang="en-US" altLang="zh-CN" sz="4800" u="sng" dirty="0">
                <a:solidFill>
                  <a:srgbClr val="0070C0"/>
                </a:solidFill>
                <a:latin typeface="华文楷体" panose="02010600040101010101" pitchFamily="2" charset="-122"/>
                <a:ea typeface="华文楷体" panose="02010600040101010101" pitchFamily="2" charset="-122"/>
              </a:rPr>
              <a:t>Wiley</a:t>
            </a:r>
            <a:endParaRPr lang="zh-CN" altLang="en-US" sz="4800" u="sng" dirty="0">
              <a:solidFill>
                <a:srgbClr val="0070C0"/>
              </a:solidFill>
              <a:latin typeface="华文楷体" panose="02010600040101010101" pitchFamily="2" charset="-122"/>
              <a:ea typeface="华文楷体" panose="02010600040101010101" pitchFamily="2" charset="-122"/>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10" t="33060" r="31942" b="5466"/>
          <a:stretch/>
        </p:blipFill>
        <p:spPr bwMode="auto">
          <a:xfrm>
            <a:off x="1403648" y="699541"/>
            <a:ext cx="4581525"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246" t="38889" r="38726" b="13556"/>
          <a:stretch/>
        </p:blipFill>
        <p:spPr bwMode="auto">
          <a:xfrm>
            <a:off x="3131840" y="1779662"/>
            <a:ext cx="4536504" cy="3274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46440" y="267494"/>
            <a:ext cx="2843808" cy="1384995"/>
          </a:xfrm>
          <a:prstGeom prst="rect">
            <a:avLst/>
          </a:prstGeom>
          <a:noFill/>
        </p:spPr>
        <p:txBody>
          <a:bodyPr wrap="square" rtlCol="0">
            <a:spAutoFit/>
          </a:bodyPr>
          <a:lstStyle/>
          <a:p>
            <a:r>
              <a:rPr lang="zh-CN" altLang="en-US" sz="1200" b="1" dirty="0">
                <a:solidFill>
                  <a:srgbClr val="00B0F0"/>
                </a:solidFill>
              </a:rPr>
              <a:t>检索方式：</a:t>
            </a:r>
            <a:r>
              <a:rPr lang="zh-CN" altLang="en-US" sz="1200" dirty="0">
                <a:solidFill>
                  <a:srgbClr val="00B0F0"/>
                </a:solidFill>
              </a:rPr>
              <a:t>高级检索</a:t>
            </a:r>
          </a:p>
          <a:p>
            <a:r>
              <a:rPr lang="zh-CN" altLang="en-US" sz="1200" b="1" dirty="0">
                <a:solidFill>
                  <a:srgbClr val="00B0F0"/>
                </a:solidFill>
              </a:rPr>
              <a:t>检索词：</a:t>
            </a:r>
            <a:r>
              <a:rPr lang="en-US" altLang="zh-CN" sz="1200" dirty="0">
                <a:solidFill>
                  <a:srgbClr val="00B0F0"/>
                </a:solidFill>
              </a:rPr>
              <a:t>combustible  ice  </a:t>
            </a:r>
          </a:p>
          <a:p>
            <a:r>
              <a:rPr lang="zh-CN" altLang="en-US" sz="1200" b="1" dirty="0">
                <a:solidFill>
                  <a:srgbClr val="00B0F0"/>
                </a:solidFill>
              </a:rPr>
              <a:t>检索结果：</a:t>
            </a:r>
            <a:r>
              <a:rPr lang="zh-CN" altLang="en-US" sz="1200" dirty="0">
                <a:solidFill>
                  <a:srgbClr val="00B0F0"/>
                </a:solidFill>
              </a:rPr>
              <a:t>得到</a:t>
            </a:r>
            <a:r>
              <a:rPr lang="en-US" altLang="zh-CN" sz="1200" dirty="0">
                <a:solidFill>
                  <a:srgbClr val="00B0F0"/>
                </a:solidFill>
              </a:rPr>
              <a:t>522</a:t>
            </a:r>
            <a:r>
              <a:rPr lang="zh-CN" altLang="en-US" sz="1200" dirty="0">
                <a:solidFill>
                  <a:srgbClr val="00B0F0"/>
                </a:solidFill>
              </a:rPr>
              <a:t>条结果，数目太多，故改变检索策略</a:t>
            </a:r>
          </a:p>
          <a:p>
            <a:r>
              <a:rPr lang="zh-CN" altLang="en-US" sz="1200" b="1" dirty="0">
                <a:solidFill>
                  <a:srgbClr val="00B0F0"/>
                </a:solidFill>
              </a:rPr>
              <a:t>检索词：</a:t>
            </a:r>
            <a:r>
              <a:rPr lang="en-US" altLang="zh-CN" sz="1200" dirty="0">
                <a:solidFill>
                  <a:srgbClr val="00B0F0"/>
                </a:solidFill>
              </a:rPr>
              <a:t>combustible  ice   exploitation</a:t>
            </a:r>
          </a:p>
          <a:p>
            <a:r>
              <a:rPr lang="zh-CN" altLang="en-US" sz="1200" dirty="0">
                <a:solidFill>
                  <a:srgbClr val="00B0F0"/>
                </a:solidFill>
              </a:rPr>
              <a:t>检索结果：得到</a:t>
            </a:r>
            <a:r>
              <a:rPr lang="en-US" altLang="zh-CN" sz="1200" dirty="0">
                <a:solidFill>
                  <a:srgbClr val="00B0F0"/>
                </a:solidFill>
              </a:rPr>
              <a:t>6</a:t>
            </a:r>
            <a:r>
              <a:rPr lang="zh-CN" altLang="en-US" sz="1200" dirty="0">
                <a:solidFill>
                  <a:srgbClr val="00B0F0"/>
                </a:solidFill>
              </a:rPr>
              <a:t>条结果，均为有用条目，故下载后导入到</a:t>
            </a:r>
            <a:r>
              <a:rPr lang="en-US" altLang="zh-CN" sz="1200" dirty="0" err="1">
                <a:solidFill>
                  <a:srgbClr val="00B0F0"/>
                </a:solidFill>
              </a:rPr>
              <a:t>Notefirst</a:t>
            </a:r>
            <a:r>
              <a:rPr lang="zh-CN" altLang="en-US" sz="1200" dirty="0">
                <a:solidFill>
                  <a:srgbClr val="00B0F0"/>
                </a:solidFill>
              </a:rPr>
              <a:t>中</a:t>
            </a:r>
          </a:p>
        </p:txBody>
      </p:sp>
      <p:sp>
        <p:nvSpPr>
          <p:cNvPr id="3" name="TextBox 2"/>
          <p:cNvSpPr txBox="1"/>
          <p:nvPr/>
        </p:nvSpPr>
        <p:spPr>
          <a:xfrm>
            <a:off x="272530" y="2139702"/>
            <a:ext cx="2808312" cy="2031325"/>
          </a:xfrm>
          <a:prstGeom prst="rect">
            <a:avLst/>
          </a:prstGeom>
          <a:noFill/>
        </p:spPr>
        <p:txBody>
          <a:bodyPr wrap="square" rtlCol="0">
            <a:spAutoFit/>
          </a:bodyPr>
          <a:lstStyle/>
          <a:p>
            <a:r>
              <a:rPr lang="zh-CN" altLang="en-US" sz="1400" b="1" dirty="0">
                <a:solidFill>
                  <a:srgbClr val="00B0F0"/>
                </a:solidFill>
              </a:rPr>
              <a:t>检索方式：</a:t>
            </a:r>
            <a:r>
              <a:rPr lang="zh-CN" altLang="en-US" sz="1400" dirty="0">
                <a:solidFill>
                  <a:srgbClr val="00B0F0"/>
                </a:solidFill>
              </a:rPr>
              <a:t>高级检索</a:t>
            </a:r>
          </a:p>
          <a:p>
            <a:r>
              <a:rPr lang="zh-CN" altLang="en-US" sz="1400" b="1" dirty="0">
                <a:solidFill>
                  <a:srgbClr val="00B0F0"/>
                </a:solidFill>
              </a:rPr>
              <a:t>检索词：</a:t>
            </a:r>
            <a:r>
              <a:rPr lang="en-US" altLang="zh-CN" sz="1400" dirty="0">
                <a:solidFill>
                  <a:srgbClr val="00B0F0"/>
                </a:solidFill>
              </a:rPr>
              <a:t>combustible  ice   exploitation</a:t>
            </a:r>
          </a:p>
          <a:p>
            <a:r>
              <a:rPr lang="zh-CN" altLang="en-US" sz="1400" b="1" dirty="0">
                <a:solidFill>
                  <a:srgbClr val="00B0F0"/>
                </a:solidFill>
              </a:rPr>
              <a:t>检索式：</a:t>
            </a:r>
            <a:r>
              <a:rPr lang="en-US" altLang="zh-CN" sz="1400" dirty="0">
                <a:solidFill>
                  <a:srgbClr val="00B0F0"/>
                </a:solidFill>
              </a:rPr>
              <a:t>All Fields=combustible  ice</a:t>
            </a:r>
          </a:p>
          <a:p>
            <a:r>
              <a:rPr lang="zh-CN" altLang="en-US" sz="1400" b="1" dirty="0">
                <a:solidFill>
                  <a:srgbClr val="00B0F0"/>
                </a:solidFill>
              </a:rPr>
              <a:t>检索结果：</a:t>
            </a:r>
            <a:r>
              <a:rPr lang="zh-CN" altLang="en-US" sz="1400" dirty="0">
                <a:solidFill>
                  <a:srgbClr val="00B0F0"/>
                </a:solidFill>
              </a:rPr>
              <a:t>得到</a:t>
            </a:r>
            <a:r>
              <a:rPr lang="en-US" altLang="zh-CN" sz="1400" dirty="0">
                <a:solidFill>
                  <a:srgbClr val="00B0F0"/>
                </a:solidFill>
              </a:rPr>
              <a:t>1151</a:t>
            </a:r>
            <a:r>
              <a:rPr lang="zh-CN" altLang="en-US" sz="1400" dirty="0">
                <a:solidFill>
                  <a:srgbClr val="00B0F0"/>
                </a:solidFill>
              </a:rPr>
              <a:t>条结果，数目太多，</a:t>
            </a:r>
            <a:r>
              <a:rPr lang="zh-CN" altLang="en-US" sz="1400" b="1" dirty="0">
                <a:solidFill>
                  <a:srgbClr val="00B0F0"/>
                </a:solidFill>
              </a:rPr>
              <a:t>故改变检索策略</a:t>
            </a:r>
          </a:p>
          <a:p>
            <a:r>
              <a:rPr lang="zh-CN" altLang="en-US" sz="1400" b="1" dirty="0">
                <a:solidFill>
                  <a:srgbClr val="00B0F0"/>
                </a:solidFill>
              </a:rPr>
              <a:t>检索式：</a:t>
            </a:r>
            <a:r>
              <a:rPr lang="en-US" altLang="zh-CN" sz="1400" dirty="0">
                <a:solidFill>
                  <a:srgbClr val="00B0F0"/>
                </a:solidFill>
              </a:rPr>
              <a:t>All Fields=combustible  ice* exploitation</a:t>
            </a:r>
          </a:p>
          <a:p>
            <a:r>
              <a:rPr lang="zh-CN" altLang="en-US" sz="1400" b="1" dirty="0">
                <a:solidFill>
                  <a:srgbClr val="00B0F0"/>
                </a:solidFill>
              </a:rPr>
              <a:t>检索结果：</a:t>
            </a:r>
            <a:r>
              <a:rPr lang="zh-CN" altLang="en-US" sz="1400" dirty="0">
                <a:solidFill>
                  <a:srgbClr val="00B0F0"/>
                </a:solidFill>
              </a:rPr>
              <a:t>得到</a:t>
            </a:r>
            <a:r>
              <a:rPr lang="en-US" altLang="zh-CN" sz="1400" dirty="0">
                <a:solidFill>
                  <a:srgbClr val="00B0F0"/>
                </a:solidFill>
              </a:rPr>
              <a:t>143</a:t>
            </a:r>
            <a:r>
              <a:rPr lang="zh-CN" altLang="en-US" sz="1400" dirty="0">
                <a:solidFill>
                  <a:srgbClr val="00B0F0"/>
                </a:solidFill>
              </a:rPr>
              <a:t>条结果</a:t>
            </a:r>
          </a:p>
        </p:txBody>
      </p:sp>
    </p:spTree>
  </p:cSld>
  <p:clrMapOvr>
    <a:masterClrMapping/>
  </p:clrMapOvr>
  <p:transition spd="slow" advClick="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DELL\Documents\360截图\360截图201711120835352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95486"/>
            <a:ext cx="3067050" cy="82867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DELL\Documents\360截图\360截图201711120906040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75806"/>
            <a:ext cx="7128792" cy="7894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52600" y="843558"/>
            <a:ext cx="6696744" cy="1938992"/>
          </a:xfrm>
          <a:prstGeom prst="rect">
            <a:avLst/>
          </a:prstGeom>
          <a:noFill/>
        </p:spPr>
        <p:txBody>
          <a:bodyPr wrap="square" rtlCol="0">
            <a:spAutoFit/>
          </a:bodyPr>
          <a:lstStyle/>
          <a:p>
            <a:pPr lvl="0">
              <a:lnSpc>
                <a:spcPct val="150000"/>
              </a:lnSpc>
            </a:pPr>
            <a:endParaRPr lang="en-US" altLang="zh-CN" sz="1600" dirty="0">
              <a:solidFill>
                <a:srgbClr val="00B0F0"/>
              </a:solidFill>
            </a:endParaRPr>
          </a:p>
          <a:p>
            <a:pPr marL="285750" lvl="0" indent="-285750">
              <a:lnSpc>
                <a:spcPct val="150000"/>
              </a:lnSpc>
              <a:buFont typeface="Wingdings" pitchFamily="2" charset="2"/>
              <a:buChar char="l"/>
            </a:pPr>
            <a:r>
              <a:rPr lang="zh-CN" altLang="en-US" sz="1600" b="1" dirty="0">
                <a:solidFill>
                  <a:srgbClr val="00B0F0"/>
                </a:solidFill>
              </a:rPr>
              <a:t>检索方式：</a:t>
            </a:r>
            <a:r>
              <a:rPr lang="zh-CN" altLang="en-US" sz="1600" dirty="0">
                <a:solidFill>
                  <a:srgbClr val="00B0F0"/>
                </a:solidFill>
              </a:rPr>
              <a:t>专业检索</a:t>
            </a:r>
            <a:endParaRPr lang="en-US" altLang="zh-CN" sz="1600" dirty="0">
              <a:solidFill>
                <a:srgbClr val="00B0F0"/>
              </a:solidFill>
            </a:endParaRPr>
          </a:p>
          <a:p>
            <a:pPr marL="285750" lvl="0" indent="-285750">
              <a:lnSpc>
                <a:spcPct val="150000"/>
              </a:lnSpc>
              <a:buFont typeface="Wingdings" pitchFamily="2" charset="2"/>
              <a:buChar char="l"/>
            </a:pPr>
            <a:r>
              <a:rPr lang="zh-CN" altLang="en-US" sz="1600" b="1" dirty="0">
                <a:solidFill>
                  <a:srgbClr val="00B0F0"/>
                </a:solidFill>
              </a:rPr>
              <a:t>检索式：</a:t>
            </a:r>
            <a:r>
              <a:rPr lang="en-US" altLang="zh-CN" sz="1600" dirty="0">
                <a:solidFill>
                  <a:srgbClr val="00B0F0"/>
                </a:solidFill>
              </a:rPr>
              <a:t>(SU=</a:t>
            </a:r>
            <a:r>
              <a:rPr lang="zh-CN" altLang="en-US" sz="1600" dirty="0">
                <a:solidFill>
                  <a:srgbClr val="00B0F0"/>
                </a:solidFill>
              </a:rPr>
              <a:t>可燃冰 </a:t>
            </a:r>
            <a:r>
              <a:rPr lang="en-US" altLang="zh-CN" sz="1600" dirty="0">
                <a:solidFill>
                  <a:srgbClr val="00B0F0"/>
                </a:solidFill>
              </a:rPr>
              <a:t>OR SU=</a:t>
            </a:r>
            <a:r>
              <a:rPr lang="en-US" altLang="zh-CN" sz="1600" dirty="0" err="1">
                <a:solidFill>
                  <a:srgbClr val="00B0F0"/>
                </a:solidFill>
              </a:rPr>
              <a:t>NaturalGasHydrate</a:t>
            </a:r>
            <a:r>
              <a:rPr lang="en-US" altLang="zh-CN" sz="1600" dirty="0">
                <a:solidFill>
                  <a:srgbClr val="00B0F0"/>
                </a:solidFill>
              </a:rPr>
              <a:t> OR SU=</a:t>
            </a:r>
            <a:r>
              <a:rPr lang="en-US" altLang="zh-CN" sz="1600" dirty="0" err="1">
                <a:solidFill>
                  <a:srgbClr val="00B0F0"/>
                </a:solidFill>
              </a:rPr>
              <a:t>Combustibleice</a:t>
            </a:r>
            <a:r>
              <a:rPr lang="en-US" altLang="zh-CN" sz="1600" dirty="0">
                <a:solidFill>
                  <a:srgbClr val="00B0F0"/>
                </a:solidFill>
              </a:rPr>
              <a:t> OR SU=</a:t>
            </a:r>
            <a:r>
              <a:rPr lang="en-US" altLang="zh-CN" sz="1600" dirty="0" err="1">
                <a:solidFill>
                  <a:srgbClr val="00B0F0"/>
                </a:solidFill>
              </a:rPr>
              <a:t>GasHydrate</a:t>
            </a:r>
            <a:r>
              <a:rPr lang="en-US" altLang="zh-CN" sz="1600" dirty="0">
                <a:solidFill>
                  <a:srgbClr val="00B0F0"/>
                </a:solidFill>
              </a:rPr>
              <a:t> OR SU=CH4·xH2O) AND (SU=</a:t>
            </a:r>
            <a:r>
              <a:rPr lang="zh-CN" altLang="en-US" sz="1600" dirty="0">
                <a:solidFill>
                  <a:srgbClr val="00B0F0"/>
                </a:solidFill>
              </a:rPr>
              <a:t>开采 </a:t>
            </a:r>
            <a:r>
              <a:rPr lang="en-US" altLang="zh-CN" sz="1600" dirty="0">
                <a:solidFill>
                  <a:srgbClr val="00B0F0"/>
                </a:solidFill>
              </a:rPr>
              <a:t>OR SU=</a:t>
            </a:r>
            <a:r>
              <a:rPr lang="zh-CN" altLang="en-US" sz="1600" dirty="0">
                <a:solidFill>
                  <a:srgbClr val="00B0F0"/>
                </a:solidFill>
              </a:rPr>
              <a:t>挖掘 </a:t>
            </a:r>
            <a:r>
              <a:rPr lang="en-US" altLang="zh-CN" sz="1600" dirty="0">
                <a:solidFill>
                  <a:srgbClr val="00B0F0"/>
                </a:solidFill>
              </a:rPr>
              <a:t>OR SU=Exploitation OR SU=Mine OR SU=Exploit)</a:t>
            </a:r>
          </a:p>
        </p:txBody>
      </p:sp>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5">
                                            <p:txEl>
                                              <p:pRg st="1" end="1"/>
                                            </p:txEl>
                                          </p:spTgt>
                                        </p:tgtEl>
                                        <p:attrNameLst>
                                          <p:attrName>style.visibility</p:attrName>
                                        </p:attrNameLst>
                                      </p:cBhvr>
                                      <p:to>
                                        <p:strVal val="visible"/>
                                      </p:to>
                                    </p:set>
                                    <p:anim by="(-#ppt_w*2)" calcmode="lin" valueType="num">
                                      <p:cBhvr rctx="PPT">
                                        <p:cTn id="7" dur="250" autoRev="1" fill="hold">
                                          <p:stCondLst>
                                            <p:cond delay="0"/>
                                          </p:stCondLst>
                                        </p:cTn>
                                        <p:tgtEl>
                                          <p:spTgt spid="5">
                                            <p:txEl>
                                              <p:pRg st="1" end="1"/>
                                            </p:txEl>
                                          </p:spTgt>
                                        </p:tgtEl>
                                        <p:attrNameLst>
                                          <p:attrName>ppt_w</p:attrName>
                                        </p:attrNameLst>
                                      </p:cBhvr>
                                    </p:anim>
                                    <p:anim by="(#ppt_w*0.50)" calcmode="lin" valueType="num">
                                      <p:cBhvr>
                                        <p:cTn id="8" dur="250" decel="50000" autoRev="1" fill="hold">
                                          <p:stCondLst>
                                            <p:cond delay="0"/>
                                          </p:stCondLst>
                                        </p:cTn>
                                        <p:tgtEl>
                                          <p:spTgt spid="5">
                                            <p:txEl>
                                              <p:pRg st="1" end="1"/>
                                            </p:txEl>
                                          </p:spTgt>
                                        </p:tgtEl>
                                        <p:attrNameLst>
                                          <p:attrName>ppt_x</p:attrName>
                                        </p:attrNameLst>
                                      </p:cBhvr>
                                    </p:anim>
                                    <p:anim from="(-#ppt_h/2)" to="(#ppt_y)" calcmode="lin" valueType="num">
                                      <p:cBhvr>
                                        <p:cTn id="9" dur="500" fill="hold">
                                          <p:stCondLst>
                                            <p:cond delay="0"/>
                                          </p:stCondLst>
                                        </p:cTn>
                                        <p:tgtEl>
                                          <p:spTgt spid="5">
                                            <p:txEl>
                                              <p:pRg st="1" end="1"/>
                                            </p:txEl>
                                          </p:spTgt>
                                        </p:tgtEl>
                                        <p:attrNameLst>
                                          <p:attrName>ppt_y</p:attrName>
                                        </p:attrNameLst>
                                      </p:cBhvr>
                                    </p:anim>
                                    <p:animRot by="21600000">
                                      <p:cBhvr>
                                        <p:cTn id="10" dur="500" fill="hold">
                                          <p:stCondLst>
                                            <p:cond delay="0"/>
                                          </p:stCondLst>
                                        </p:cTn>
                                        <p:tgtEl>
                                          <p:spTgt spid="5">
                                            <p:txEl>
                                              <p:pRg st="1" end="1"/>
                                            </p:txEl>
                                          </p:spTgt>
                                        </p:tgtEl>
                                        <p:attrNameLst>
                                          <p:attrName>r</p:attrName>
                                        </p:attrNameLst>
                                      </p:cBhvr>
                                    </p:animRot>
                                  </p:childTnLst>
                                </p:cTn>
                              </p:par>
                              <p:par>
                                <p:cTn id="11" presetID="56" presetClass="entr" presetSubtype="0" fill="hold" nodeType="withEffect">
                                  <p:stCondLst>
                                    <p:cond delay="0"/>
                                  </p:stCondLst>
                                  <p:iterate type="lt">
                                    <p:tmPct val="10000"/>
                                  </p:iterate>
                                  <p:childTnLst>
                                    <p:set>
                                      <p:cBhvr>
                                        <p:cTn id="12" dur="1" fill="hold">
                                          <p:stCondLst>
                                            <p:cond delay="0"/>
                                          </p:stCondLst>
                                        </p:cTn>
                                        <p:tgtEl>
                                          <p:spTgt spid="5">
                                            <p:txEl>
                                              <p:pRg st="2" end="2"/>
                                            </p:txEl>
                                          </p:spTgt>
                                        </p:tgtEl>
                                        <p:attrNameLst>
                                          <p:attrName>style.visibility</p:attrName>
                                        </p:attrNameLst>
                                      </p:cBhvr>
                                      <p:to>
                                        <p:strVal val="visible"/>
                                      </p:to>
                                    </p:set>
                                    <p:anim by="(-#ppt_w*2)" calcmode="lin" valueType="num">
                                      <p:cBhvr rctx="PPT">
                                        <p:cTn id="13" dur="250" autoRev="1" fill="hold">
                                          <p:stCondLst>
                                            <p:cond delay="0"/>
                                          </p:stCondLst>
                                        </p:cTn>
                                        <p:tgtEl>
                                          <p:spTgt spid="5">
                                            <p:txEl>
                                              <p:pRg st="2" end="2"/>
                                            </p:txEl>
                                          </p:spTgt>
                                        </p:tgtEl>
                                        <p:attrNameLst>
                                          <p:attrName>ppt_w</p:attrName>
                                        </p:attrNameLst>
                                      </p:cBhvr>
                                    </p:anim>
                                    <p:anim by="(#ppt_w*0.50)" calcmode="lin" valueType="num">
                                      <p:cBhvr>
                                        <p:cTn id="14" dur="250" decel="50000" autoRev="1" fill="hold">
                                          <p:stCondLst>
                                            <p:cond delay="0"/>
                                          </p:stCondLst>
                                        </p:cTn>
                                        <p:tgtEl>
                                          <p:spTgt spid="5">
                                            <p:txEl>
                                              <p:pRg st="2" end="2"/>
                                            </p:txEl>
                                          </p:spTgt>
                                        </p:tgtEl>
                                        <p:attrNameLst>
                                          <p:attrName>ppt_x</p:attrName>
                                        </p:attrNameLst>
                                      </p:cBhvr>
                                    </p:anim>
                                    <p:anim from="(-#ppt_h/2)" to="(#ppt_y)" calcmode="lin" valueType="num">
                                      <p:cBhvr>
                                        <p:cTn id="15" dur="500" fill="hold">
                                          <p:stCondLst>
                                            <p:cond delay="0"/>
                                          </p:stCondLst>
                                        </p:cTn>
                                        <p:tgtEl>
                                          <p:spTgt spid="5">
                                            <p:txEl>
                                              <p:pRg st="2" end="2"/>
                                            </p:txEl>
                                          </p:spTgt>
                                        </p:tgtEl>
                                        <p:attrNameLst>
                                          <p:attrName>ppt_y</p:attrName>
                                        </p:attrNameLst>
                                      </p:cBhvr>
                                    </p:anim>
                                    <p:animRot by="21600000">
                                      <p:cBhvr>
                                        <p:cTn id="16" dur="500" fill="hold">
                                          <p:stCondLst>
                                            <p:cond delay="0"/>
                                          </p:stCondLst>
                                        </p:cTn>
                                        <p:tgtEl>
                                          <p:spTgt spid="5">
                                            <p:txEl>
                                              <p:pRg st="2" end="2"/>
                                            </p:txEl>
                                          </p:spTgt>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9"/>
                                        </p:tgtEl>
                                        <p:attrNameLst>
                                          <p:attrName>style.visibility</p:attrName>
                                        </p:attrNameLst>
                                      </p:cBhvr>
                                      <p:to>
                                        <p:strVal val="visible"/>
                                      </p:to>
                                    </p:set>
                                    <p:animEffect transition="in" filter="fade">
                                      <p:cBhvr>
                                        <p:cTn id="21"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71800" y="195486"/>
            <a:ext cx="4536504" cy="769441"/>
          </a:xfrm>
          <a:prstGeom prst="rect">
            <a:avLst/>
          </a:prstGeom>
          <a:noFill/>
        </p:spPr>
        <p:txBody>
          <a:bodyPr wrap="square" rtlCol="0">
            <a:spAutoFit/>
          </a:bodyPr>
          <a:lstStyle/>
          <a:p>
            <a:r>
              <a:rPr lang="zh-CN" altLang="en-US" sz="4400" dirty="0">
                <a:solidFill>
                  <a:srgbClr val="0070C0"/>
                </a:solidFill>
                <a:latin typeface="华文楷体" panose="02010600040101010101" pitchFamily="2" charset="-122"/>
                <a:ea typeface="华文楷体" panose="02010600040101010101" pitchFamily="2" charset="-122"/>
              </a:rPr>
              <a:t> </a:t>
            </a:r>
            <a:r>
              <a:rPr lang="en-US" altLang="zh-CN" sz="4400" u="sng" dirty="0">
                <a:solidFill>
                  <a:srgbClr val="0070C0"/>
                </a:solidFill>
                <a:latin typeface="Arial Unicode MS" panose="020B0604020202020204" charset="-122"/>
                <a:ea typeface="Arial Unicode MS" panose="020B0604020202020204" charset="-122"/>
                <a:cs typeface="Arial Unicode MS" panose="020B0604020202020204" charset="-122"/>
              </a:rPr>
              <a:t>Nature</a:t>
            </a:r>
            <a:r>
              <a:rPr lang="zh-CN" altLang="en-US" sz="4400" u="sng" dirty="0">
                <a:solidFill>
                  <a:srgbClr val="0070C0"/>
                </a:solidFill>
                <a:latin typeface="华文楷体" panose="02010600040101010101" pitchFamily="2" charset="-122"/>
                <a:ea typeface="华文楷体" panose="02010600040101010101" pitchFamily="2" charset="-122"/>
              </a:rPr>
              <a:t>电子期刊</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05" y="1131589"/>
            <a:ext cx="4012174" cy="225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2291184"/>
            <a:ext cx="4032448" cy="226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55576" y="3424478"/>
            <a:ext cx="3339852" cy="1600438"/>
          </a:xfrm>
          <a:prstGeom prst="rect">
            <a:avLst/>
          </a:prstGeom>
          <a:noFill/>
        </p:spPr>
        <p:txBody>
          <a:bodyPr wrap="square" rtlCol="0">
            <a:spAutoFit/>
          </a:bodyPr>
          <a:lstStyle/>
          <a:p>
            <a:r>
              <a:rPr lang="zh-CN" altLang="en-US" sz="1400" b="1" dirty="0">
                <a:solidFill>
                  <a:srgbClr val="00B0F0"/>
                </a:solidFill>
              </a:rPr>
              <a:t>检索方式：</a:t>
            </a:r>
            <a:r>
              <a:rPr lang="zh-CN" altLang="en-US" sz="1400" dirty="0">
                <a:solidFill>
                  <a:srgbClr val="00B0F0"/>
                </a:solidFill>
              </a:rPr>
              <a:t>高级检索</a:t>
            </a:r>
          </a:p>
          <a:p>
            <a:r>
              <a:rPr lang="zh-CN" altLang="en-US" sz="1400" b="1" dirty="0">
                <a:solidFill>
                  <a:srgbClr val="00B0F0"/>
                </a:solidFill>
              </a:rPr>
              <a:t>检索词：</a:t>
            </a:r>
            <a:r>
              <a:rPr lang="en-US" altLang="zh-CN" sz="1400" dirty="0">
                <a:solidFill>
                  <a:srgbClr val="00B0F0"/>
                </a:solidFill>
              </a:rPr>
              <a:t>combustible  ice  </a:t>
            </a:r>
          </a:p>
          <a:p>
            <a:r>
              <a:rPr lang="zh-CN" altLang="en-US" sz="1400" b="1" dirty="0">
                <a:solidFill>
                  <a:srgbClr val="00B0F0"/>
                </a:solidFill>
              </a:rPr>
              <a:t>检索结果：</a:t>
            </a:r>
            <a:r>
              <a:rPr lang="zh-CN" altLang="en-US" sz="1400" dirty="0">
                <a:solidFill>
                  <a:srgbClr val="00B0F0"/>
                </a:solidFill>
              </a:rPr>
              <a:t>得到</a:t>
            </a:r>
            <a:r>
              <a:rPr lang="en-US" altLang="zh-CN" sz="1400" dirty="0">
                <a:solidFill>
                  <a:srgbClr val="00B0F0"/>
                </a:solidFill>
              </a:rPr>
              <a:t>522</a:t>
            </a:r>
            <a:r>
              <a:rPr lang="zh-CN" altLang="en-US" sz="1400" dirty="0">
                <a:solidFill>
                  <a:srgbClr val="00B0F0"/>
                </a:solidFill>
              </a:rPr>
              <a:t>条结果，数目太多，</a:t>
            </a:r>
            <a:r>
              <a:rPr lang="zh-CN" altLang="en-US" sz="1400" b="1" dirty="0">
                <a:solidFill>
                  <a:srgbClr val="00B0F0"/>
                </a:solidFill>
              </a:rPr>
              <a:t>故改变检索策略</a:t>
            </a:r>
          </a:p>
          <a:p>
            <a:r>
              <a:rPr lang="zh-CN" altLang="en-US" sz="1400" b="1" dirty="0">
                <a:solidFill>
                  <a:srgbClr val="00B0F0"/>
                </a:solidFill>
              </a:rPr>
              <a:t>检索词：</a:t>
            </a:r>
            <a:r>
              <a:rPr lang="en-US" altLang="zh-CN" sz="1400" dirty="0">
                <a:solidFill>
                  <a:srgbClr val="00B0F0"/>
                </a:solidFill>
              </a:rPr>
              <a:t>combustible  ice   exploitation</a:t>
            </a:r>
          </a:p>
          <a:p>
            <a:r>
              <a:rPr lang="zh-CN" altLang="en-US" sz="1400" b="1" dirty="0">
                <a:solidFill>
                  <a:srgbClr val="00B0F0"/>
                </a:solidFill>
              </a:rPr>
              <a:t>检索结果：</a:t>
            </a:r>
            <a:r>
              <a:rPr lang="zh-CN" altLang="en-US" sz="1400" dirty="0">
                <a:solidFill>
                  <a:srgbClr val="00B0F0"/>
                </a:solidFill>
              </a:rPr>
              <a:t>得到</a:t>
            </a:r>
            <a:r>
              <a:rPr lang="en-US" altLang="zh-CN" sz="1400" dirty="0">
                <a:solidFill>
                  <a:srgbClr val="00B0F0"/>
                </a:solidFill>
              </a:rPr>
              <a:t>6</a:t>
            </a:r>
            <a:r>
              <a:rPr lang="zh-CN" altLang="en-US" sz="1400" dirty="0">
                <a:solidFill>
                  <a:srgbClr val="00B0F0"/>
                </a:solidFill>
              </a:rPr>
              <a:t>条结果，均为有用条目，故下载后导入到</a:t>
            </a:r>
            <a:r>
              <a:rPr lang="en-US" altLang="zh-CN" sz="1400" dirty="0" err="1">
                <a:solidFill>
                  <a:srgbClr val="00B0F0"/>
                </a:solidFill>
              </a:rPr>
              <a:t>Notefirst</a:t>
            </a:r>
            <a:r>
              <a:rPr lang="zh-CN" altLang="en-US" sz="1400" dirty="0">
                <a:solidFill>
                  <a:srgbClr val="00B0F0"/>
                </a:solidFill>
              </a:rPr>
              <a:t>中</a:t>
            </a:r>
          </a:p>
        </p:txBody>
      </p:sp>
      <p:sp>
        <p:nvSpPr>
          <p:cNvPr id="4" name="TextBox 3"/>
          <p:cNvSpPr txBox="1"/>
          <p:nvPr/>
        </p:nvSpPr>
        <p:spPr>
          <a:xfrm>
            <a:off x="5076056" y="921518"/>
            <a:ext cx="4104456" cy="1384995"/>
          </a:xfrm>
          <a:prstGeom prst="rect">
            <a:avLst/>
          </a:prstGeom>
          <a:noFill/>
        </p:spPr>
        <p:txBody>
          <a:bodyPr wrap="square" rtlCol="0">
            <a:spAutoFit/>
          </a:bodyPr>
          <a:lstStyle/>
          <a:p>
            <a:r>
              <a:rPr lang="zh-CN" altLang="en-US" sz="1400" b="1" dirty="0">
                <a:solidFill>
                  <a:srgbClr val="00B0F0"/>
                </a:solidFill>
              </a:rPr>
              <a:t>检索式：</a:t>
            </a:r>
            <a:r>
              <a:rPr lang="en-US" altLang="zh-CN" sz="1400" dirty="0">
                <a:solidFill>
                  <a:srgbClr val="00B0F0"/>
                </a:solidFill>
              </a:rPr>
              <a:t>All Fields=combustible  ice* exploitation</a:t>
            </a:r>
          </a:p>
          <a:p>
            <a:r>
              <a:rPr lang="zh-CN" altLang="en-US" sz="1400" b="1" dirty="0">
                <a:solidFill>
                  <a:srgbClr val="00B0F0"/>
                </a:solidFill>
              </a:rPr>
              <a:t>检索结果：</a:t>
            </a:r>
            <a:r>
              <a:rPr lang="zh-CN" altLang="en-US" sz="1400" dirty="0">
                <a:solidFill>
                  <a:srgbClr val="00B0F0"/>
                </a:solidFill>
              </a:rPr>
              <a:t>得到</a:t>
            </a:r>
            <a:r>
              <a:rPr lang="en-US" altLang="zh-CN" sz="1400" dirty="0">
                <a:solidFill>
                  <a:srgbClr val="00B0F0"/>
                </a:solidFill>
              </a:rPr>
              <a:t>143</a:t>
            </a:r>
            <a:r>
              <a:rPr lang="zh-CN" altLang="en-US" sz="1400" dirty="0">
                <a:solidFill>
                  <a:srgbClr val="00B0F0"/>
                </a:solidFill>
              </a:rPr>
              <a:t>条结果，数目依旧太多，故改变检索策略</a:t>
            </a:r>
          </a:p>
          <a:p>
            <a:r>
              <a:rPr lang="zh-CN" altLang="en-US" sz="1400" b="1" dirty="0">
                <a:solidFill>
                  <a:srgbClr val="00B0F0"/>
                </a:solidFill>
              </a:rPr>
              <a:t>检索式：</a:t>
            </a:r>
            <a:r>
              <a:rPr lang="en-US" altLang="zh-CN" sz="1400" dirty="0">
                <a:solidFill>
                  <a:srgbClr val="00B0F0"/>
                </a:solidFill>
              </a:rPr>
              <a:t>All Fields=combustible  ice*key words = exploitation</a:t>
            </a:r>
          </a:p>
          <a:p>
            <a:r>
              <a:rPr lang="zh-CN" altLang="en-US" sz="1400" b="1" dirty="0">
                <a:solidFill>
                  <a:srgbClr val="00B0F0"/>
                </a:solidFill>
              </a:rPr>
              <a:t>检索结果：</a:t>
            </a:r>
            <a:r>
              <a:rPr lang="zh-CN" altLang="en-US" sz="1400" dirty="0">
                <a:solidFill>
                  <a:srgbClr val="00B0F0"/>
                </a:solidFill>
              </a:rPr>
              <a:t>得到</a:t>
            </a:r>
            <a:r>
              <a:rPr lang="en-US" altLang="zh-CN" sz="1400" dirty="0">
                <a:solidFill>
                  <a:srgbClr val="00B0F0"/>
                </a:solidFill>
              </a:rPr>
              <a:t>0</a:t>
            </a:r>
            <a:r>
              <a:rPr lang="zh-CN" altLang="en-US" sz="1400" dirty="0">
                <a:solidFill>
                  <a:srgbClr val="00B0F0"/>
                </a:solidFill>
              </a:rPr>
              <a:t>条结果</a:t>
            </a:r>
          </a:p>
        </p:txBody>
      </p:sp>
    </p:spTree>
  </p:cSld>
  <p:clrMapOvr>
    <a:masterClrMapping/>
  </p:clrMapOvr>
  <p:transition spd="slow" advClick="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7" name="CustomShape 1"/>
          <p:cNvSpPr/>
          <p:nvPr/>
        </p:nvSpPr>
        <p:spPr>
          <a:xfrm>
            <a:off x="822960" y="230400"/>
            <a:ext cx="7336440" cy="760680"/>
          </a:xfrm>
          <a:prstGeom prst="rect">
            <a:avLst/>
          </a:prstGeom>
          <a:noFill/>
          <a:ln>
            <a:noFill/>
          </a:ln>
        </p:spPr>
        <p:style>
          <a:lnRef idx="0">
            <a:srgbClr val="000000"/>
          </a:lnRef>
          <a:fillRef idx="0">
            <a:srgbClr val="000000"/>
          </a:fillRef>
          <a:effectRef idx="0">
            <a:srgbClr val="000000"/>
          </a:effectRef>
          <a:fontRef idx="minor">
            <a:srgbClr val="000000"/>
          </a:fontRef>
        </p:style>
        <p:txBody>
          <a:bodyPr lIns="90000" tIns="45000" rIns="90000" bIns="45000"/>
          <a:lstStyle/>
          <a:p>
            <a:r>
              <a:rPr lang="en-US" sz="4400" spc="-1">
                <a:solidFill>
                  <a:srgbClr val="0070C0"/>
                </a:solidFill>
                <a:uFill>
                  <a:solidFill>
                    <a:srgbClr val="FFFFFF"/>
                  </a:solidFill>
                </a:uFill>
                <a:latin typeface="华文楷体" panose="02010600040101010101" charset="-122"/>
                <a:ea typeface="华文楷体" panose="02010600040101010101" charset="-122"/>
              </a:rPr>
              <a:t> </a:t>
            </a:r>
            <a:r>
              <a:rPr lang="en-US" sz="4400" u="sng" spc="-1">
                <a:solidFill>
                  <a:srgbClr val="0070C0"/>
                </a:solidFill>
                <a:uFill>
                  <a:solidFill>
                    <a:srgbClr val="FFFFFF"/>
                  </a:solidFill>
                </a:uFill>
                <a:latin typeface="Arial Unicode MS" panose="020B0604020202020204" charset="-122"/>
                <a:ea typeface="Arial Unicode MS" panose="020B0604020202020204" charset="-122"/>
              </a:rPr>
              <a:t>Elsevier ScienceDirect</a:t>
            </a:r>
            <a:endParaRPr lang="en-US" spc="-1">
              <a:uFill>
                <a:solidFill>
                  <a:srgbClr val="FFFFFF"/>
                </a:solidFill>
              </a:uFill>
            </a:endParaRPr>
          </a:p>
        </p:txBody>
      </p:sp>
      <p:sp>
        <p:nvSpPr>
          <p:cNvPr id="1048638" name="TextShape 2"/>
          <p:cNvSpPr txBox="1"/>
          <p:nvPr/>
        </p:nvSpPr>
        <p:spPr>
          <a:xfrm>
            <a:off x="2926080" y="1034280"/>
            <a:ext cx="4937760" cy="428760"/>
          </a:xfrm>
          <a:prstGeom prst="rect">
            <a:avLst/>
          </a:prstGeom>
          <a:noFill/>
          <a:ln>
            <a:noFill/>
          </a:ln>
        </p:spPr>
        <p:txBody>
          <a:bodyPr lIns="90000" tIns="45000" rIns="90000" bIns="45000"/>
          <a:lstStyle/>
          <a:p>
            <a:r>
              <a:rPr lang="en-US" spc="-1">
                <a:solidFill>
                  <a:srgbClr val="000000"/>
                </a:solidFill>
                <a:uFill>
                  <a:solidFill>
                    <a:srgbClr val="FFFFFF"/>
                  </a:solidFill>
                </a:uFill>
              </a:rPr>
              <a:t>构造检索式，确定检索条件</a:t>
            </a:r>
          </a:p>
        </p:txBody>
      </p:sp>
      <p:pic>
        <p:nvPicPr>
          <p:cNvPr id="2097162" name="图片 2097161"/>
          <p:cNvPicPr/>
          <p:nvPr/>
        </p:nvPicPr>
        <p:blipFill>
          <a:blip r:embed="rId2"/>
          <a:stretch>
            <a:fillRect/>
          </a:stretch>
        </p:blipFill>
        <p:spPr>
          <a:xfrm>
            <a:off x="457200" y="1646280"/>
            <a:ext cx="6272640" cy="2559960"/>
          </a:xfrm>
          <a:prstGeom prst="rect">
            <a:avLst/>
          </a:prstGeom>
          <a:ln>
            <a:noFill/>
          </a:ln>
        </p:spPr>
      </p:pic>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9" name="CustomShape 1"/>
          <p:cNvSpPr/>
          <p:nvPr/>
        </p:nvSpPr>
        <p:spPr>
          <a:xfrm>
            <a:off x="822960" y="230400"/>
            <a:ext cx="7336440" cy="760680"/>
          </a:xfrm>
          <a:prstGeom prst="rect">
            <a:avLst/>
          </a:prstGeom>
          <a:noFill/>
          <a:ln>
            <a:noFill/>
          </a:ln>
        </p:spPr>
        <p:style>
          <a:lnRef idx="0">
            <a:srgbClr val="000000"/>
          </a:lnRef>
          <a:fillRef idx="0">
            <a:srgbClr val="000000"/>
          </a:fillRef>
          <a:effectRef idx="0">
            <a:srgbClr val="000000"/>
          </a:effectRef>
          <a:fontRef idx="minor">
            <a:srgbClr val="000000"/>
          </a:fontRef>
        </p:style>
        <p:txBody>
          <a:bodyPr lIns="90000" tIns="45000" rIns="90000" bIns="45000"/>
          <a:lstStyle/>
          <a:p>
            <a:r>
              <a:rPr lang="en-US" sz="4400" spc="-1">
                <a:solidFill>
                  <a:srgbClr val="0070C0"/>
                </a:solidFill>
                <a:uFill>
                  <a:solidFill>
                    <a:srgbClr val="FFFFFF"/>
                  </a:solidFill>
                </a:uFill>
                <a:latin typeface="华文楷体" panose="02010600040101010101" charset="-122"/>
                <a:ea typeface="华文楷体" panose="02010600040101010101" charset="-122"/>
              </a:rPr>
              <a:t> </a:t>
            </a:r>
            <a:r>
              <a:rPr lang="en-US" sz="4400" u="sng" spc="-1">
                <a:solidFill>
                  <a:srgbClr val="0070C0"/>
                </a:solidFill>
                <a:uFill>
                  <a:solidFill>
                    <a:srgbClr val="FFFFFF"/>
                  </a:solidFill>
                </a:uFill>
                <a:latin typeface="Arial Unicode MS" panose="020B0604020202020204" charset="-122"/>
                <a:ea typeface="Arial Unicode MS" panose="020B0604020202020204" charset="-122"/>
              </a:rPr>
              <a:t>Elsevier ScienceDirect</a:t>
            </a:r>
            <a:endParaRPr lang="en-US" spc="-1">
              <a:uFill>
                <a:solidFill>
                  <a:srgbClr val="FFFFFF"/>
                </a:solidFill>
              </a:uFill>
            </a:endParaRPr>
          </a:p>
        </p:txBody>
      </p:sp>
      <p:pic>
        <p:nvPicPr>
          <p:cNvPr id="2097163" name="图片 2097162"/>
          <p:cNvPicPr/>
          <p:nvPr/>
        </p:nvPicPr>
        <p:blipFill>
          <a:blip r:embed="rId2"/>
          <a:stretch>
            <a:fillRect/>
          </a:stretch>
        </p:blipFill>
        <p:spPr>
          <a:xfrm>
            <a:off x="0" y="1342440"/>
            <a:ext cx="9143640" cy="1857960"/>
          </a:xfrm>
          <a:prstGeom prst="rect">
            <a:avLst/>
          </a:prstGeom>
          <a:ln>
            <a:noFill/>
          </a:ln>
        </p:spPr>
      </p:pic>
      <p:sp>
        <p:nvSpPr>
          <p:cNvPr id="1048640" name="TextShape 2"/>
          <p:cNvSpPr txBox="1"/>
          <p:nvPr/>
        </p:nvSpPr>
        <p:spPr>
          <a:xfrm>
            <a:off x="1828800" y="3474720"/>
            <a:ext cx="5212080" cy="428760"/>
          </a:xfrm>
          <a:prstGeom prst="rect">
            <a:avLst/>
          </a:prstGeom>
          <a:noFill/>
          <a:ln>
            <a:noFill/>
          </a:ln>
        </p:spPr>
        <p:txBody>
          <a:bodyPr lIns="90000" tIns="45000" rIns="90000" bIns="45000"/>
          <a:lstStyle/>
          <a:p>
            <a:r>
              <a:rPr lang="en-US" spc="-1">
                <a:solidFill>
                  <a:srgbClr val="000000"/>
                </a:solidFill>
                <a:uFill>
                  <a:solidFill>
                    <a:srgbClr val="FFFFFF"/>
                  </a:solidFill>
                </a:uFill>
              </a:rPr>
              <a:t>资料相关性强，数量丰富</a:t>
            </a: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1" name="CustomShape 1"/>
          <p:cNvSpPr/>
          <p:nvPr/>
        </p:nvSpPr>
        <p:spPr>
          <a:xfrm>
            <a:off x="822960" y="230400"/>
            <a:ext cx="7336440" cy="760680"/>
          </a:xfrm>
          <a:prstGeom prst="rect">
            <a:avLst/>
          </a:prstGeom>
          <a:noFill/>
          <a:ln>
            <a:noFill/>
          </a:ln>
        </p:spPr>
        <p:style>
          <a:lnRef idx="0">
            <a:srgbClr val="000000"/>
          </a:lnRef>
          <a:fillRef idx="0">
            <a:srgbClr val="000000"/>
          </a:fillRef>
          <a:effectRef idx="0">
            <a:srgbClr val="000000"/>
          </a:effectRef>
          <a:fontRef idx="minor">
            <a:srgbClr val="000000"/>
          </a:fontRef>
        </p:style>
        <p:txBody>
          <a:bodyPr lIns="90000" tIns="45000" rIns="90000" bIns="45000"/>
          <a:lstStyle/>
          <a:p>
            <a:r>
              <a:rPr lang="en-US" sz="4400" spc="-1">
                <a:solidFill>
                  <a:srgbClr val="0070C0"/>
                </a:solidFill>
                <a:uFill>
                  <a:solidFill>
                    <a:srgbClr val="FFFFFF"/>
                  </a:solidFill>
                </a:uFill>
                <a:latin typeface="华文楷体" panose="02010600040101010101" charset="-122"/>
                <a:ea typeface="华文楷体" panose="02010600040101010101" charset="-122"/>
              </a:rPr>
              <a:t> </a:t>
            </a:r>
            <a:r>
              <a:rPr lang="en-US" sz="4400" u="sng" spc="-1">
                <a:solidFill>
                  <a:srgbClr val="0070C0"/>
                </a:solidFill>
                <a:uFill>
                  <a:solidFill>
                    <a:srgbClr val="FFFFFF"/>
                  </a:solidFill>
                </a:uFill>
                <a:latin typeface="Arial Unicode MS" panose="020B0604020202020204" charset="-122"/>
                <a:ea typeface="Arial Unicode MS" panose="020B0604020202020204" charset="-122"/>
              </a:rPr>
              <a:t>Elsevier ScienceDirect</a:t>
            </a:r>
            <a:endParaRPr lang="en-US" spc="-1">
              <a:uFill>
                <a:solidFill>
                  <a:srgbClr val="FFFFFF"/>
                </a:solidFill>
              </a:uFill>
            </a:endParaRPr>
          </a:p>
        </p:txBody>
      </p:sp>
      <p:graphicFrame>
        <p:nvGraphicFramePr>
          <p:cNvPr id="4194304" name="图表 4194303"/>
          <p:cNvGraphicFramePr/>
          <p:nvPr/>
        </p:nvGraphicFramePr>
        <p:xfrm>
          <a:off x="1736640" y="941760"/>
          <a:ext cx="5756040" cy="324144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2" name="CustomShape 1"/>
          <p:cNvSpPr/>
          <p:nvPr/>
        </p:nvSpPr>
        <p:spPr>
          <a:xfrm>
            <a:off x="822960" y="230400"/>
            <a:ext cx="7336440" cy="760680"/>
          </a:xfrm>
          <a:prstGeom prst="rect">
            <a:avLst/>
          </a:prstGeom>
          <a:noFill/>
          <a:ln>
            <a:noFill/>
          </a:ln>
        </p:spPr>
        <p:style>
          <a:lnRef idx="0">
            <a:srgbClr val="000000"/>
          </a:lnRef>
          <a:fillRef idx="0">
            <a:srgbClr val="000000"/>
          </a:fillRef>
          <a:effectRef idx="0">
            <a:srgbClr val="000000"/>
          </a:effectRef>
          <a:fontRef idx="minor">
            <a:srgbClr val="000000"/>
          </a:fontRef>
        </p:style>
        <p:txBody>
          <a:bodyPr lIns="90000" tIns="45000" rIns="90000" bIns="45000"/>
          <a:lstStyle/>
          <a:p>
            <a:r>
              <a:rPr lang="en-US" sz="4400" spc="-1">
                <a:solidFill>
                  <a:srgbClr val="0070C0"/>
                </a:solidFill>
                <a:uFill>
                  <a:solidFill>
                    <a:srgbClr val="FFFFFF"/>
                  </a:solidFill>
                </a:uFill>
                <a:latin typeface="华文楷体" panose="02010600040101010101" charset="-122"/>
                <a:ea typeface="华文楷体" panose="02010600040101010101" charset="-122"/>
              </a:rPr>
              <a:t> </a:t>
            </a:r>
            <a:r>
              <a:rPr lang="en-US" sz="4400" u="sng" spc="-1">
                <a:solidFill>
                  <a:srgbClr val="0070C0"/>
                </a:solidFill>
                <a:uFill>
                  <a:solidFill>
                    <a:srgbClr val="FFFFFF"/>
                  </a:solidFill>
                </a:uFill>
                <a:latin typeface="Arial Unicode MS" panose="020B0604020202020204" charset="-122"/>
                <a:ea typeface="Arial Unicode MS" panose="020B0604020202020204" charset="-122"/>
              </a:rPr>
              <a:t>Elsevier ScienceDirect</a:t>
            </a:r>
            <a:endParaRPr lang="en-US" spc="-1">
              <a:uFill>
                <a:solidFill>
                  <a:srgbClr val="FFFFFF"/>
                </a:solidFill>
              </a:uFill>
            </a:endParaRPr>
          </a:p>
        </p:txBody>
      </p:sp>
      <p:graphicFrame>
        <p:nvGraphicFramePr>
          <p:cNvPr id="4194305" name="图表 4194304"/>
          <p:cNvGraphicFramePr/>
          <p:nvPr/>
        </p:nvGraphicFramePr>
        <p:xfrm>
          <a:off x="1734840" y="942480"/>
          <a:ext cx="5759640" cy="323964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矩形 1"/>
          <p:cNvSpPr/>
          <p:nvPr/>
        </p:nvSpPr>
        <p:spPr>
          <a:xfrm>
            <a:off x="323529" y="2193709"/>
            <a:ext cx="1151549" cy="11515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t>01</a:t>
            </a:r>
            <a:endParaRPr lang="zh-CN" altLang="en-US" sz="4400" dirty="0"/>
          </a:p>
        </p:txBody>
      </p:sp>
      <p:sp>
        <p:nvSpPr>
          <p:cNvPr id="2" name="TextBox 1"/>
          <p:cNvSpPr txBox="1"/>
          <p:nvPr/>
        </p:nvSpPr>
        <p:spPr>
          <a:xfrm>
            <a:off x="1979712" y="2353984"/>
            <a:ext cx="3816424" cy="830997"/>
          </a:xfrm>
          <a:prstGeom prst="rect">
            <a:avLst/>
          </a:prstGeom>
          <a:noFill/>
        </p:spPr>
        <p:txBody>
          <a:bodyPr wrap="square" rtlCol="0">
            <a:spAutoFit/>
          </a:bodyPr>
          <a:lstStyle/>
          <a:p>
            <a:r>
              <a:rPr lang="zh-CN" altLang="en-US" sz="4800" dirty="0">
                <a:solidFill>
                  <a:srgbClr val="0070C0"/>
                </a:solidFill>
                <a:latin typeface="华文楷体" panose="02010600040101010101" pitchFamily="2" charset="-122"/>
                <a:ea typeface="华文楷体" panose="02010600040101010101" pitchFamily="2" charset="-122"/>
              </a:rPr>
              <a:t>课题分析</a:t>
            </a:r>
          </a:p>
        </p:txBody>
      </p:sp>
    </p:spTree>
  </p:cSld>
  <p:clrMapOvr>
    <a:masterClrMapping/>
  </p:clrMapOvr>
  <p:transition spd="slow" advClick="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ELL\Desktop\GSZNQ7]`PL~L[)ED)E~9TB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339502"/>
            <a:ext cx="5882605" cy="7378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9" name="Picture 5" descr="C:\Users\DELL\Desktop\(V4Y~8[PKC[~9SYUW46F~Y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419622"/>
            <a:ext cx="7881806" cy="29523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531894"/>
            <a:ext cx="4315412" cy="2503943"/>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195486"/>
            <a:ext cx="4315412" cy="2503943"/>
          </a:xfrm>
          <a:prstGeom prst="rect">
            <a:avLst/>
          </a:prstGeom>
        </p:spPr>
      </p:pic>
      <p:sp>
        <p:nvSpPr>
          <p:cNvPr id="5" name="TextBox 4"/>
          <p:cNvSpPr txBox="1"/>
          <p:nvPr/>
        </p:nvSpPr>
        <p:spPr>
          <a:xfrm flipH="1">
            <a:off x="3223280" y="3230962"/>
            <a:ext cx="844664"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defRPr/>
            </a:pPr>
            <a:r>
              <a:rPr lang="en-US" altLang="zh-CN" sz="3600" dirty="0">
                <a:solidFill>
                  <a:sysClr val="window" lastClr="FFFFFF"/>
                </a:solidFill>
                <a:latin typeface="Arial Rounded MT Bold" panose="020F0704030504030204" pitchFamily="34" charset="0"/>
                <a:cs typeface="Times New Roman" panose="02020603050405020304" pitchFamily="18" charset="0"/>
              </a:rPr>
              <a:t>01</a:t>
            </a:r>
            <a:endParaRPr lang="zh-CN" altLang="en-US" sz="3600" dirty="0">
              <a:solidFill>
                <a:sysClr val="window" lastClr="FFFFFF"/>
              </a:solidFill>
              <a:latin typeface="Arial Rounded MT Bold" panose="020F0704030504030204" pitchFamily="34"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1751608"/>
            <a:ext cx="1116013" cy="877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467862">
            <a:off x="439109" y="2323440"/>
            <a:ext cx="3046877" cy="523220"/>
          </a:xfrm>
          <a:prstGeom prst="rect">
            <a:avLst/>
          </a:prstGeom>
          <a:noFill/>
        </p:spPr>
        <p:txBody>
          <a:bodyPr wrap="square" rtlCol="0">
            <a:spAutoFit/>
          </a:bodyPr>
          <a:lstStyle/>
          <a:p>
            <a:r>
              <a:rPr lang="zh-CN" altLang="en-US" sz="2800" dirty="0">
                <a:solidFill>
                  <a:schemeClr val="bg2"/>
                </a:solidFill>
                <a:latin typeface="华文楷体" panose="02010600040101010101" pitchFamily="2" charset="-122"/>
                <a:ea typeface="华文楷体" panose="02010600040101010101" pitchFamily="2" charset="-122"/>
              </a:rPr>
              <a:t>中国学术会议在线</a:t>
            </a:r>
          </a:p>
        </p:txBody>
      </p:sp>
      <p:sp>
        <p:nvSpPr>
          <p:cNvPr id="6" name="TextBox 5"/>
          <p:cNvSpPr txBox="1"/>
          <p:nvPr/>
        </p:nvSpPr>
        <p:spPr>
          <a:xfrm rot="1843622">
            <a:off x="5148064" y="851922"/>
            <a:ext cx="1656184" cy="523220"/>
          </a:xfrm>
          <a:prstGeom prst="rect">
            <a:avLst/>
          </a:prstGeom>
          <a:noFill/>
        </p:spPr>
        <p:txBody>
          <a:bodyPr wrap="square" rtlCol="0">
            <a:spAutoFit/>
          </a:bodyPr>
          <a:lstStyle/>
          <a:p>
            <a:r>
              <a:rPr lang="zh-CN" altLang="en-US" sz="2800" dirty="0">
                <a:solidFill>
                  <a:schemeClr val="bg2"/>
                </a:solidFill>
                <a:latin typeface="华文楷体" panose="02010600040101010101" pitchFamily="2" charset="-122"/>
                <a:ea typeface="华文楷体" panose="02010600040101010101" pitchFamily="2" charset="-122"/>
              </a:rPr>
              <a:t>万方智搜</a:t>
            </a:r>
          </a:p>
        </p:txBody>
      </p:sp>
      <p:sp>
        <p:nvSpPr>
          <p:cNvPr id="7" name="TextBox 6"/>
          <p:cNvSpPr txBox="1"/>
          <p:nvPr/>
        </p:nvSpPr>
        <p:spPr>
          <a:xfrm>
            <a:off x="5598170" y="3246870"/>
            <a:ext cx="2844205" cy="830997"/>
          </a:xfrm>
          <a:prstGeom prst="rect">
            <a:avLst/>
          </a:prstGeom>
          <a:noFill/>
        </p:spPr>
        <p:txBody>
          <a:bodyPr wrap="square" rtlCol="0">
            <a:spAutoFit/>
          </a:bodyPr>
          <a:lstStyle/>
          <a:p>
            <a:r>
              <a:rPr lang="zh-CN" altLang="en-US" sz="4800" dirty="0">
                <a:solidFill>
                  <a:srgbClr val="0070C0"/>
                </a:solidFill>
                <a:latin typeface="华文楷体" panose="02010600040101010101" pitchFamily="2" charset="-122"/>
                <a:ea typeface="华文楷体" panose="02010600040101010101" pitchFamily="2" charset="-122"/>
              </a:rPr>
              <a:t>会议论文</a:t>
            </a:r>
          </a:p>
        </p:txBody>
      </p:sp>
    </p:spTree>
  </p:cSld>
  <p:clrMapOvr>
    <a:masterClrMapping/>
  </p:clrMapOvr>
  <p:transition spd="slow" advClick="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ELL\Desktop\360截图20171112084743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3346" y="195486"/>
            <a:ext cx="4533900" cy="9715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DELL\Documents\360截图\360截图201711120913055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355726"/>
            <a:ext cx="7229321" cy="1872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7704" y="1059582"/>
            <a:ext cx="3528392" cy="369332"/>
          </a:xfrm>
          <a:prstGeom prst="rect">
            <a:avLst/>
          </a:prstGeom>
          <a:noFill/>
        </p:spPr>
        <p:txBody>
          <a:bodyPr wrap="square" rtlCol="0">
            <a:spAutoFit/>
          </a:bodyPr>
          <a:lstStyle/>
          <a:p>
            <a:endParaRPr lang="zh-CN" altLang="en-US" dirty="0"/>
          </a:p>
        </p:txBody>
      </p:sp>
      <p:sp>
        <p:nvSpPr>
          <p:cNvPr id="3" name="TextBox 2"/>
          <p:cNvSpPr txBox="1"/>
          <p:nvPr/>
        </p:nvSpPr>
        <p:spPr>
          <a:xfrm>
            <a:off x="1794173" y="1244248"/>
            <a:ext cx="4104456" cy="791627"/>
          </a:xfrm>
          <a:prstGeom prst="rect">
            <a:avLst/>
          </a:prstGeom>
          <a:noFill/>
        </p:spPr>
        <p:txBody>
          <a:bodyPr wrap="square" rtlCol="0">
            <a:spAutoFit/>
          </a:bodyPr>
          <a:lstStyle/>
          <a:p>
            <a:pPr marL="285750" lvl="0" indent="-285750">
              <a:lnSpc>
                <a:spcPct val="150000"/>
              </a:lnSpc>
              <a:buFont typeface="Wingdings" pitchFamily="2" charset="2"/>
              <a:buChar char="l"/>
            </a:pPr>
            <a:r>
              <a:rPr lang="zh-CN" altLang="en-US" sz="1600" b="1" dirty="0">
                <a:solidFill>
                  <a:srgbClr val="00B0F0"/>
                </a:solidFill>
              </a:rPr>
              <a:t>检索词：</a:t>
            </a:r>
            <a:r>
              <a:rPr lang="zh-CN" altLang="en-US" sz="1600" dirty="0">
                <a:solidFill>
                  <a:srgbClr val="00B0F0"/>
                </a:solidFill>
              </a:rPr>
              <a:t>可燃冰 </a:t>
            </a:r>
            <a:endParaRPr lang="en-US" altLang="zh-CN" sz="1600" dirty="0">
              <a:solidFill>
                <a:srgbClr val="00B0F0"/>
              </a:solidFill>
            </a:endParaRPr>
          </a:p>
          <a:p>
            <a:pPr marL="285750" lvl="0" indent="-285750">
              <a:lnSpc>
                <a:spcPct val="150000"/>
              </a:lnSpc>
              <a:buFont typeface="Wingdings" pitchFamily="2" charset="2"/>
              <a:buChar char="l"/>
            </a:pPr>
            <a:r>
              <a:rPr lang="zh-CN" altLang="en-US" sz="1600" b="1" dirty="0">
                <a:solidFill>
                  <a:srgbClr val="00B0F0"/>
                </a:solidFill>
              </a:rPr>
              <a:t>检索方式：</a:t>
            </a:r>
            <a:r>
              <a:rPr lang="zh-CN" altLang="en-US" sz="1600" dirty="0">
                <a:solidFill>
                  <a:srgbClr val="00B0F0"/>
                </a:solidFill>
              </a:rPr>
              <a:t>高级搜索</a:t>
            </a:r>
          </a:p>
        </p:txBody>
      </p:sp>
      <p:sp>
        <p:nvSpPr>
          <p:cNvPr id="4" name="虚尾箭头 3"/>
          <p:cNvSpPr/>
          <p:nvPr/>
        </p:nvSpPr>
        <p:spPr>
          <a:xfrm>
            <a:off x="4550296" y="1428914"/>
            <a:ext cx="1146569" cy="395814"/>
          </a:xfrm>
          <a:prstGeom prst="stripedRight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5997223" y="1262094"/>
            <a:ext cx="2448272" cy="830997"/>
          </a:xfrm>
          <a:prstGeom prst="rect">
            <a:avLst/>
          </a:prstGeom>
          <a:noFill/>
        </p:spPr>
        <p:txBody>
          <a:bodyPr wrap="square" rtlCol="0">
            <a:spAutoFit/>
          </a:bodyPr>
          <a:lstStyle/>
          <a:p>
            <a:pPr marL="285750" lvl="0" indent="-285750">
              <a:lnSpc>
                <a:spcPct val="150000"/>
              </a:lnSpc>
              <a:buFont typeface="Wingdings" pitchFamily="2" charset="2"/>
              <a:buChar char="l"/>
            </a:pPr>
            <a:r>
              <a:rPr lang="zh-CN" altLang="en-US" sz="1600" b="1" dirty="0">
                <a:solidFill>
                  <a:srgbClr val="00B0F0"/>
                </a:solidFill>
              </a:rPr>
              <a:t>检索词：</a:t>
            </a:r>
            <a:r>
              <a:rPr lang="zh-CN" altLang="en-US" sz="1600" dirty="0">
                <a:solidFill>
                  <a:srgbClr val="00B0F0"/>
                </a:solidFill>
              </a:rPr>
              <a:t>可燃冰 开采 </a:t>
            </a:r>
            <a:endParaRPr lang="en-US" altLang="zh-CN" sz="1600" dirty="0">
              <a:solidFill>
                <a:srgbClr val="00B0F0"/>
              </a:solidFill>
            </a:endParaRPr>
          </a:p>
          <a:p>
            <a:pPr marL="285750" lvl="0" indent="-285750">
              <a:lnSpc>
                <a:spcPct val="150000"/>
              </a:lnSpc>
              <a:buFont typeface="Wingdings" pitchFamily="2" charset="2"/>
              <a:buChar char="l"/>
            </a:pPr>
            <a:r>
              <a:rPr lang="zh-CN" altLang="en-US" sz="1600" b="1" dirty="0">
                <a:solidFill>
                  <a:srgbClr val="00B0F0"/>
                </a:solidFill>
              </a:rPr>
              <a:t>检索方式：</a:t>
            </a:r>
            <a:r>
              <a:rPr lang="zh-CN" altLang="en-US" sz="1600" dirty="0">
                <a:solidFill>
                  <a:srgbClr val="00B0F0"/>
                </a:solidFill>
              </a:rPr>
              <a:t>高级搜索</a:t>
            </a:r>
          </a:p>
        </p:txBody>
      </p:sp>
      <p:sp>
        <p:nvSpPr>
          <p:cNvPr id="6" name="TextBox 5"/>
          <p:cNvSpPr txBox="1"/>
          <p:nvPr/>
        </p:nvSpPr>
        <p:spPr>
          <a:xfrm>
            <a:off x="4644008" y="1244248"/>
            <a:ext cx="1008112" cy="276999"/>
          </a:xfrm>
          <a:prstGeom prst="rect">
            <a:avLst/>
          </a:prstGeom>
          <a:noFill/>
        </p:spPr>
        <p:txBody>
          <a:bodyPr wrap="square" rtlCol="0">
            <a:spAutoFit/>
          </a:bodyPr>
          <a:lstStyle/>
          <a:p>
            <a:r>
              <a:rPr lang="zh-CN" altLang="en-US" sz="1200" dirty="0">
                <a:solidFill>
                  <a:schemeClr val="accent3">
                    <a:lumMod val="75000"/>
                  </a:schemeClr>
                </a:solidFill>
              </a:rPr>
              <a:t>二次检索</a:t>
            </a:r>
          </a:p>
        </p:txBody>
      </p:sp>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barn(inVertical)">
                                      <p:cBhvr>
                                        <p:cTn id="15"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544693">
            <a:off x="2718735" y="89266"/>
            <a:ext cx="2789239" cy="2771907"/>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59991">
            <a:off x="5325903" y="132434"/>
            <a:ext cx="360362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968637">
            <a:off x="3564881" y="819244"/>
            <a:ext cx="615553" cy="2013131"/>
          </a:xfrm>
          <a:prstGeom prst="rect">
            <a:avLst/>
          </a:prstGeom>
          <a:noFill/>
        </p:spPr>
        <p:txBody>
          <a:bodyPr vert="eaVert" wrap="square" rtlCol="0">
            <a:spAutoFit/>
          </a:bodyPr>
          <a:lstStyle/>
          <a:p>
            <a:r>
              <a:rPr lang="zh-CN" altLang="en-US" sz="2800" dirty="0">
                <a:solidFill>
                  <a:schemeClr val="bg2"/>
                </a:solidFill>
                <a:latin typeface="华文楷体" panose="02010600040101010101" pitchFamily="2" charset="-122"/>
                <a:ea typeface="华文楷体" panose="02010600040101010101" pitchFamily="2" charset="-122"/>
              </a:rPr>
              <a:t>万方智搜</a:t>
            </a:r>
          </a:p>
        </p:txBody>
      </p:sp>
      <p:sp>
        <p:nvSpPr>
          <p:cNvPr id="5" name="TextBox 4"/>
          <p:cNvSpPr txBox="1"/>
          <p:nvPr/>
        </p:nvSpPr>
        <p:spPr>
          <a:xfrm rot="1023160">
            <a:off x="6499398" y="957929"/>
            <a:ext cx="1046440" cy="2227731"/>
          </a:xfrm>
          <a:prstGeom prst="rect">
            <a:avLst/>
          </a:prstGeom>
          <a:noFill/>
        </p:spPr>
        <p:txBody>
          <a:bodyPr vert="eaVert" wrap="square" rtlCol="0">
            <a:spAutoFit/>
          </a:bodyPr>
          <a:lstStyle/>
          <a:p>
            <a:r>
              <a:rPr lang="zh-CN" altLang="en-US" sz="2800" dirty="0">
                <a:solidFill>
                  <a:schemeClr val="bg2"/>
                </a:solidFill>
                <a:latin typeface="华文楷体" panose="02010600040101010101" pitchFamily="2" charset="-122"/>
                <a:ea typeface="华文楷体" panose="02010600040101010101" pitchFamily="2" charset="-122"/>
              </a:rPr>
              <a:t>中国国家图书馆</a:t>
            </a:r>
          </a:p>
        </p:txBody>
      </p:sp>
      <p:sp>
        <p:nvSpPr>
          <p:cNvPr id="6" name="TextBox 5"/>
          <p:cNvSpPr txBox="1"/>
          <p:nvPr/>
        </p:nvSpPr>
        <p:spPr>
          <a:xfrm>
            <a:off x="681730" y="3511062"/>
            <a:ext cx="3240360" cy="830997"/>
          </a:xfrm>
          <a:prstGeom prst="rect">
            <a:avLst/>
          </a:prstGeom>
          <a:noFill/>
        </p:spPr>
        <p:txBody>
          <a:bodyPr wrap="square" rtlCol="0">
            <a:spAutoFit/>
          </a:bodyPr>
          <a:lstStyle/>
          <a:p>
            <a:r>
              <a:rPr lang="zh-CN" altLang="en-US" sz="4800" dirty="0">
                <a:solidFill>
                  <a:srgbClr val="0070C0"/>
                </a:solidFill>
                <a:latin typeface="华文楷体" panose="02010600040101010101" pitchFamily="2" charset="-122"/>
                <a:ea typeface="华文楷体" panose="02010600040101010101" pitchFamily="2" charset="-122"/>
              </a:rPr>
              <a:t>学位论文</a:t>
            </a:r>
          </a:p>
        </p:txBody>
      </p:sp>
    </p:spTree>
  </p:cSld>
  <p:clrMapOvr>
    <a:masterClrMapping/>
  </p:clrMapOvr>
  <p:transition spd="slow" advClick="0">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DELL\Desktop\360截图20171112084743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427" y="220663"/>
            <a:ext cx="4533900" cy="9715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DELL\Documents\360截图\360截图201711120922388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739" y="2499742"/>
            <a:ext cx="7427349" cy="16561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77073" y="930082"/>
            <a:ext cx="6120680" cy="1569660"/>
          </a:xfrm>
          <a:prstGeom prst="rect">
            <a:avLst/>
          </a:prstGeom>
          <a:noFill/>
        </p:spPr>
        <p:txBody>
          <a:bodyPr wrap="square" rtlCol="0">
            <a:spAutoFit/>
          </a:bodyPr>
          <a:lstStyle/>
          <a:p>
            <a:pPr marL="285750" lvl="0" indent="-285750">
              <a:lnSpc>
                <a:spcPct val="150000"/>
              </a:lnSpc>
              <a:buFont typeface="Wingdings" pitchFamily="2" charset="2"/>
              <a:buChar char="l"/>
            </a:pPr>
            <a:r>
              <a:rPr lang="zh-CN" altLang="en-US" sz="1600" b="1" dirty="0">
                <a:solidFill>
                  <a:srgbClr val="00B0F0"/>
                </a:solidFill>
              </a:rPr>
              <a:t>检索方式：</a:t>
            </a:r>
            <a:r>
              <a:rPr lang="zh-CN" altLang="en-US" sz="1600" dirty="0">
                <a:solidFill>
                  <a:srgbClr val="00B0F0"/>
                </a:solidFill>
              </a:rPr>
              <a:t>专业检索 </a:t>
            </a:r>
            <a:endParaRPr lang="en-US" altLang="zh-CN" sz="1600" dirty="0">
              <a:solidFill>
                <a:srgbClr val="00B0F0"/>
              </a:solidFill>
            </a:endParaRPr>
          </a:p>
          <a:p>
            <a:pPr marL="285750" lvl="0" indent="-285750">
              <a:lnSpc>
                <a:spcPct val="150000"/>
              </a:lnSpc>
              <a:buFont typeface="Wingdings" pitchFamily="2" charset="2"/>
              <a:buChar char="l"/>
            </a:pPr>
            <a:r>
              <a:rPr lang="zh-CN" altLang="en-US" sz="1600" b="1" dirty="0">
                <a:solidFill>
                  <a:srgbClr val="00B0F0"/>
                </a:solidFill>
              </a:rPr>
              <a:t>检索词：</a:t>
            </a:r>
            <a:r>
              <a:rPr lang="en-US" altLang="zh-CN" sz="1600" dirty="0">
                <a:solidFill>
                  <a:srgbClr val="00B0F0"/>
                </a:solidFill>
              </a:rPr>
              <a:t>(</a:t>
            </a:r>
            <a:r>
              <a:rPr lang="zh-CN" altLang="en-US" sz="1600" dirty="0">
                <a:solidFill>
                  <a:srgbClr val="00B0F0"/>
                </a:solidFill>
              </a:rPr>
              <a:t>可燃冰 </a:t>
            </a:r>
            <a:r>
              <a:rPr lang="en-US" altLang="zh-CN" sz="1600" dirty="0">
                <a:solidFill>
                  <a:srgbClr val="00B0F0"/>
                </a:solidFill>
              </a:rPr>
              <a:t>+ </a:t>
            </a:r>
            <a:r>
              <a:rPr lang="en-US" altLang="zh-CN" sz="1600" dirty="0" err="1">
                <a:solidFill>
                  <a:srgbClr val="00B0F0"/>
                </a:solidFill>
              </a:rPr>
              <a:t>NaturalGasHydrate</a:t>
            </a:r>
            <a:r>
              <a:rPr lang="en-US" altLang="zh-CN" sz="1600" dirty="0">
                <a:solidFill>
                  <a:srgbClr val="00B0F0"/>
                </a:solidFill>
              </a:rPr>
              <a:t> + </a:t>
            </a:r>
            <a:r>
              <a:rPr lang="en-US" altLang="zh-CN" sz="1600" dirty="0" err="1">
                <a:solidFill>
                  <a:srgbClr val="00B0F0"/>
                </a:solidFill>
              </a:rPr>
              <a:t>Combustibleice</a:t>
            </a:r>
            <a:r>
              <a:rPr lang="en-US" altLang="zh-CN" sz="1600" dirty="0">
                <a:solidFill>
                  <a:srgbClr val="00B0F0"/>
                </a:solidFill>
              </a:rPr>
              <a:t> + </a:t>
            </a:r>
            <a:r>
              <a:rPr lang="en-US" altLang="zh-CN" sz="1600" dirty="0" err="1">
                <a:solidFill>
                  <a:srgbClr val="00B0F0"/>
                </a:solidFill>
              </a:rPr>
              <a:t>GasHydrate</a:t>
            </a:r>
            <a:r>
              <a:rPr lang="en-US" altLang="zh-CN" sz="1600" dirty="0">
                <a:solidFill>
                  <a:srgbClr val="00B0F0"/>
                </a:solidFill>
              </a:rPr>
              <a:t> + CH4·xH2O) * (</a:t>
            </a:r>
            <a:r>
              <a:rPr lang="zh-CN" altLang="en-US" sz="1600" dirty="0">
                <a:solidFill>
                  <a:srgbClr val="00B0F0"/>
                </a:solidFill>
              </a:rPr>
              <a:t>开采 </a:t>
            </a:r>
            <a:r>
              <a:rPr lang="en-US" altLang="zh-CN" sz="1600" dirty="0">
                <a:solidFill>
                  <a:srgbClr val="00B0F0"/>
                </a:solidFill>
              </a:rPr>
              <a:t>+ </a:t>
            </a:r>
            <a:r>
              <a:rPr lang="zh-CN" altLang="en-US" sz="1600" dirty="0">
                <a:solidFill>
                  <a:srgbClr val="00B0F0"/>
                </a:solidFill>
              </a:rPr>
              <a:t>挖掘 </a:t>
            </a:r>
            <a:r>
              <a:rPr lang="en-US" altLang="zh-CN" sz="1600" dirty="0">
                <a:solidFill>
                  <a:srgbClr val="00B0F0"/>
                </a:solidFill>
              </a:rPr>
              <a:t>+ Exploitation + Mine + Exploit)</a:t>
            </a:r>
            <a:endParaRPr lang="zh-CN" altLang="en-US" sz="1600" dirty="0">
              <a:solidFill>
                <a:srgbClr val="00B0F0"/>
              </a:solidFill>
            </a:endParaRPr>
          </a:p>
        </p:txBody>
      </p:sp>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375" autoRev="1" fill="hold">
                                          <p:stCondLst>
                                            <p:cond delay="0"/>
                                          </p:stCondLst>
                                        </p:cTn>
                                        <p:tgtEl>
                                          <p:spTgt spid="3"/>
                                        </p:tgtEl>
                                        <p:attrNameLst>
                                          <p:attrName>ppt_w</p:attrName>
                                        </p:attrNameLst>
                                      </p:cBhvr>
                                    </p:anim>
                                    <p:anim by="(#ppt_w*0.50)" calcmode="lin" valueType="num">
                                      <p:cBhvr>
                                        <p:cTn id="8" dur="375" decel="50000" autoRev="1" fill="hold">
                                          <p:stCondLst>
                                            <p:cond delay="0"/>
                                          </p:stCondLst>
                                        </p:cTn>
                                        <p:tgtEl>
                                          <p:spTgt spid="3"/>
                                        </p:tgtEl>
                                        <p:attrNameLst>
                                          <p:attrName>ppt_x</p:attrName>
                                        </p:attrNameLst>
                                      </p:cBhvr>
                                    </p:anim>
                                    <p:anim from="(-#ppt_h/2)" to="(#ppt_y)" calcmode="lin" valueType="num">
                                      <p:cBhvr>
                                        <p:cTn id="9" dur="750" fill="hold">
                                          <p:stCondLst>
                                            <p:cond delay="0"/>
                                          </p:stCondLst>
                                        </p:cTn>
                                        <p:tgtEl>
                                          <p:spTgt spid="3"/>
                                        </p:tgtEl>
                                        <p:attrNameLst>
                                          <p:attrName>ppt_y</p:attrName>
                                        </p:attrNameLst>
                                      </p:cBhvr>
                                    </p:anim>
                                    <p:animRot by="21600000">
                                      <p:cBhvr>
                                        <p:cTn id="10" dur="75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90336">
            <a:off x="1516819" y="939429"/>
            <a:ext cx="5602638" cy="2514049"/>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564" y="-83838"/>
            <a:ext cx="6740873" cy="3743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122976">
            <a:off x="4311415" y="2032102"/>
            <a:ext cx="4989734" cy="461665"/>
          </a:xfrm>
          <a:prstGeom prst="rect">
            <a:avLst/>
          </a:prstGeom>
          <a:noFill/>
        </p:spPr>
        <p:txBody>
          <a:bodyPr wrap="square" rtlCol="0">
            <a:spAutoFit/>
          </a:bodyPr>
          <a:lstStyle/>
          <a:p>
            <a:r>
              <a:rPr lang="zh-CN" altLang="en-US" sz="2400" dirty="0">
                <a:solidFill>
                  <a:schemeClr val="bg2"/>
                </a:solidFill>
                <a:latin typeface="华文楷体" panose="02010600040101010101" pitchFamily="2" charset="-122"/>
                <a:ea typeface="华文楷体" panose="02010600040101010101" pitchFamily="2" charset="-122"/>
              </a:rPr>
              <a:t>中国国家知识产权局专利检索网站</a:t>
            </a:r>
          </a:p>
        </p:txBody>
      </p:sp>
      <p:sp>
        <p:nvSpPr>
          <p:cNvPr id="4" name="TextBox 3"/>
          <p:cNvSpPr txBox="1"/>
          <p:nvPr/>
        </p:nvSpPr>
        <p:spPr>
          <a:xfrm rot="1573392">
            <a:off x="2281420" y="2348999"/>
            <a:ext cx="4493538" cy="461665"/>
          </a:xfrm>
          <a:prstGeom prst="rect">
            <a:avLst/>
          </a:prstGeom>
          <a:noFill/>
        </p:spPr>
        <p:txBody>
          <a:bodyPr wrap="none" rtlCol="0">
            <a:spAutoFit/>
          </a:bodyPr>
          <a:lstStyle/>
          <a:p>
            <a:r>
              <a:rPr lang="zh-CN" altLang="en-US" sz="2400" dirty="0">
                <a:solidFill>
                  <a:schemeClr val="bg2"/>
                </a:solidFill>
                <a:latin typeface="华文楷体" panose="02010600040101010101" pitchFamily="2" charset="-122"/>
                <a:ea typeface="华文楷体" panose="02010600040101010101" pitchFamily="2" charset="-122"/>
              </a:rPr>
              <a:t>中国国家标准化管理委员会网站</a:t>
            </a:r>
          </a:p>
        </p:txBody>
      </p:sp>
      <p:sp>
        <p:nvSpPr>
          <p:cNvPr id="5" name="TextBox 4"/>
          <p:cNvSpPr txBox="1"/>
          <p:nvPr/>
        </p:nvSpPr>
        <p:spPr>
          <a:xfrm>
            <a:off x="611560" y="3274509"/>
            <a:ext cx="3096344" cy="769441"/>
          </a:xfrm>
          <a:prstGeom prst="rect">
            <a:avLst/>
          </a:prstGeom>
          <a:noFill/>
        </p:spPr>
        <p:txBody>
          <a:bodyPr wrap="square" rtlCol="0">
            <a:spAutoFit/>
          </a:bodyPr>
          <a:lstStyle/>
          <a:p>
            <a:r>
              <a:rPr lang="zh-CN" altLang="en-US" sz="4400" dirty="0">
                <a:solidFill>
                  <a:srgbClr val="0070C0"/>
                </a:solidFill>
                <a:latin typeface="华文楷体" panose="02010600040101010101" pitchFamily="2" charset="-122"/>
                <a:ea typeface="华文楷体" panose="02010600040101010101" pitchFamily="2" charset="-122"/>
              </a:rPr>
              <a:t>专利标准</a:t>
            </a:r>
          </a:p>
        </p:txBody>
      </p:sp>
    </p:spTree>
  </p:cSld>
  <p:clrMapOvr>
    <a:masterClrMapping/>
  </p:clrMapOvr>
  <p:transition spd="slow" advClick="0">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DELL\Desktop\YXVNBME9M~Z]D6BYD5MUI5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2022" y="267494"/>
            <a:ext cx="7096671" cy="64228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509724" y="2036878"/>
            <a:ext cx="8228969" cy="1749392"/>
            <a:chOff x="915032" y="1635646"/>
            <a:chExt cx="8228969" cy="1749392"/>
          </a:xfrm>
        </p:grpSpPr>
        <p:pic>
          <p:nvPicPr>
            <p:cNvPr id="8194" name="Picture 2" descr="C:\Users\DELL\Desktop\}JYV~P)}GZ0)0DLTJI55H)A.jpg"/>
            <p:cNvPicPr>
              <a:picLocks noChangeAspect="1" noChangeArrowheads="1"/>
            </p:cNvPicPr>
            <p:nvPr/>
          </p:nvPicPr>
          <p:blipFill rotWithShape="1">
            <a:blip r:embed="rId3">
              <a:extLst>
                <a:ext uri="{28A0092B-C50C-407E-A947-70E740481C1C}">
                  <a14:useLocalDpi xmlns:a14="http://schemas.microsoft.com/office/drawing/2010/main" val="0"/>
                </a:ext>
              </a:extLst>
            </a:blip>
            <a:srcRect r="4755"/>
            <a:stretch/>
          </p:blipFill>
          <p:spPr bwMode="auto">
            <a:xfrm>
              <a:off x="915032" y="1635646"/>
              <a:ext cx="7804480" cy="487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201" name="Picture 9" descr="C:\Users\DELL\Desktop\CP)H_N49`C6R~95~ZG[TFIW.jpg"/>
            <p:cNvPicPr>
              <a:picLocks noChangeAspect="1" noChangeArrowheads="1"/>
            </p:cNvPicPr>
            <p:nvPr/>
          </p:nvPicPr>
          <p:blipFill rotWithShape="1">
            <a:blip r:embed="rId4">
              <a:extLst>
                <a:ext uri="{28A0092B-C50C-407E-A947-70E740481C1C}">
                  <a14:useLocalDpi xmlns:a14="http://schemas.microsoft.com/office/drawing/2010/main" val="0"/>
                </a:ext>
              </a:extLst>
            </a:blip>
            <a:srcRect r="4039" b="15835"/>
            <a:stretch/>
          </p:blipFill>
          <p:spPr bwMode="auto">
            <a:xfrm>
              <a:off x="1249803" y="2019598"/>
              <a:ext cx="7894198" cy="4560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203" name="Picture 11" descr="C:\Users\DELL\Desktop\K@{R9CF43TZ5B$B192QTOW6.jpg"/>
            <p:cNvPicPr>
              <a:picLocks noChangeAspect="1" noChangeArrowheads="1"/>
            </p:cNvPicPr>
            <p:nvPr/>
          </p:nvPicPr>
          <p:blipFill rotWithShape="1">
            <a:blip r:embed="rId5">
              <a:extLst>
                <a:ext uri="{28A0092B-C50C-407E-A947-70E740481C1C}">
                  <a14:useLocalDpi xmlns:a14="http://schemas.microsoft.com/office/drawing/2010/main" val="0"/>
                </a:ext>
              </a:extLst>
            </a:blip>
            <a:srcRect r="19110"/>
            <a:stretch/>
          </p:blipFill>
          <p:spPr bwMode="auto">
            <a:xfrm>
              <a:off x="1043608" y="1818638"/>
              <a:ext cx="7304097" cy="55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200" name="Picture 8" descr="C:\Users\DELL\Desktop\KWGO`XEUC%X([38[T{Z{1MR.jpg"/>
            <p:cNvPicPr>
              <a:picLocks noChangeAspect="1" noChangeArrowheads="1"/>
            </p:cNvPicPr>
            <p:nvPr/>
          </p:nvPicPr>
          <p:blipFill rotWithShape="1">
            <a:blip r:embed="rId6">
              <a:extLst>
                <a:ext uri="{28A0092B-C50C-407E-A947-70E740481C1C}">
                  <a14:useLocalDpi xmlns:a14="http://schemas.microsoft.com/office/drawing/2010/main" val="0"/>
                </a:ext>
              </a:extLst>
            </a:blip>
            <a:srcRect r="6698" b="3926"/>
            <a:stretch/>
          </p:blipFill>
          <p:spPr bwMode="auto">
            <a:xfrm>
              <a:off x="1249802" y="2123387"/>
              <a:ext cx="7826581" cy="487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202" name="Picture 10" descr="C:\Users\DELL\Desktop\}JYV~P)}GZ0)0DLTJI55H)A.jpg"/>
            <p:cNvPicPr>
              <a:picLocks noChangeAspect="1" noChangeArrowheads="1"/>
            </p:cNvPicPr>
            <p:nvPr/>
          </p:nvPicPr>
          <p:blipFill rotWithShape="1">
            <a:blip r:embed="rId3">
              <a:extLst>
                <a:ext uri="{28A0092B-C50C-407E-A947-70E740481C1C}">
                  <a14:useLocalDpi xmlns:a14="http://schemas.microsoft.com/office/drawing/2010/main" val="0"/>
                </a:ext>
              </a:extLst>
            </a:blip>
            <a:srcRect r="17412"/>
            <a:stretch/>
          </p:blipFill>
          <p:spPr bwMode="auto">
            <a:xfrm>
              <a:off x="1307771" y="2341253"/>
              <a:ext cx="7488891" cy="539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8" name="Picture 6" descr="C:\Users\DELL\Desktop\9RC2UZCJ$JURCFT1DSQI0TM.jpg"/>
            <p:cNvPicPr>
              <a:picLocks noChangeAspect="1" noChangeArrowheads="1"/>
            </p:cNvPicPr>
            <p:nvPr/>
          </p:nvPicPr>
          <p:blipFill rotWithShape="1">
            <a:blip r:embed="rId7">
              <a:extLst>
                <a:ext uri="{28A0092B-C50C-407E-A947-70E740481C1C}">
                  <a14:useLocalDpi xmlns:a14="http://schemas.microsoft.com/office/drawing/2010/main" val="0"/>
                </a:ext>
              </a:extLst>
            </a:blip>
            <a:srcRect r="7020" b="5373"/>
            <a:stretch/>
          </p:blipFill>
          <p:spPr bwMode="auto">
            <a:xfrm>
              <a:off x="1495011" y="2503894"/>
              <a:ext cx="7648990" cy="5899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9" name="Picture 7" descr="C:\Users\DELL\Desktop\T)7ZMJ0MJHP679AE9ZWZNBA.jpg"/>
            <p:cNvPicPr>
              <a:picLocks noChangeAspect="1" noChangeArrowheads="1"/>
            </p:cNvPicPr>
            <p:nvPr/>
          </p:nvPicPr>
          <p:blipFill rotWithShape="1">
            <a:blip r:embed="rId8">
              <a:extLst>
                <a:ext uri="{28A0092B-C50C-407E-A947-70E740481C1C}">
                  <a14:useLocalDpi xmlns:a14="http://schemas.microsoft.com/office/drawing/2010/main" val="0"/>
                </a:ext>
              </a:extLst>
            </a:blip>
            <a:srcRect r="8525"/>
            <a:stretch/>
          </p:blipFill>
          <p:spPr bwMode="auto">
            <a:xfrm>
              <a:off x="1623369" y="2802732"/>
              <a:ext cx="7520632" cy="5823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8204" name="Picture 12" descr="C:\Users\DELL\Desktop\CS4C(WT6W}8L05J6(_4K7K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9702" y="1139092"/>
            <a:ext cx="4752845" cy="3475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36955" y="948567"/>
            <a:ext cx="2880320" cy="2176621"/>
          </a:xfrm>
          <a:prstGeom prst="rect">
            <a:avLst/>
          </a:prstGeom>
          <a:noFill/>
        </p:spPr>
        <p:txBody>
          <a:bodyPr wrap="square" rtlCol="0">
            <a:spAutoFit/>
          </a:bodyPr>
          <a:lstStyle/>
          <a:p>
            <a:pPr marL="285750" indent="-285750">
              <a:lnSpc>
                <a:spcPct val="300000"/>
              </a:lnSpc>
              <a:buFont typeface="Wingdings" pitchFamily="2" charset="2"/>
              <a:buChar char="p"/>
            </a:pPr>
            <a:r>
              <a:rPr lang="zh-CN" altLang="en-US" sz="1600" b="1" dirty="0">
                <a:solidFill>
                  <a:srgbClr val="00B0F0"/>
                </a:solidFill>
              </a:rPr>
              <a:t>检索词：</a:t>
            </a:r>
            <a:r>
              <a:rPr lang="zh-CN" altLang="en-US" sz="1600" dirty="0">
                <a:solidFill>
                  <a:srgbClr val="00B0F0"/>
                </a:solidFill>
              </a:rPr>
              <a:t>发明名称可燃冰开采</a:t>
            </a:r>
            <a:endParaRPr lang="en-US" altLang="zh-CN" sz="1600" dirty="0">
              <a:solidFill>
                <a:srgbClr val="00B0F0"/>
              </a:solidFill>
            </a:endParaRPr>
          </a:p>
          <a:p>
            <a:pPr marL="285750" indent="-285750">
              <a:lnSpc>
                <a:spcPct val="300000"/>
              </a:lnSpc>
              <a:buFont typeface="Wingdings" pitchFamily="2" charset="2"/>
              <a:buChar char="p"/>
            </a:pPr>
            <a:r>
              <a:rPr lang="zh-CN" altLang="en-US" sz="1600" b="1" dirty="0">
                <a:solidFill>
                  <a:srgbClr val="00B0F0"/>
                </a:solidFill>
              </a:rPr>
              <a:t>检索方式：</a:t>
            </a:r>
            <a:r>
              <a:rPr lang="zh-CN" altLang="en-US" sz="1600" dirty="0">
                <a:solidFill>
                  <a:srgbClr val="00B0F0"/>
                </a:solidFill>
              </a:rPr>
              <a:t>高级检索</a:t>
            </a:r>
          </a:p>
        </p:txBody>
      </p:sp>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204"/>
                                        </p:tgtEl>
                                      </p:cBhvr>
                                    </p:animEffect>
                                    <p:set>
                                      <p:cBhvr>
                                        <p:cTn id="7" dur="1" fill="hold">
                                          <p:stCondLst>
                                            <p:cond delay="499"/>
                                          </p:stCondLst>
                                        </p:cTn>
                                        <p:tgtEl>
                                          <p:spTgt spid="820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右弧形箭头 6"/>
          <p:cNvSpPr/>
          <p:nvPr/>
        </p:nvSpPr>
        <p:spPr>
          <a:xfrm rot="1772112">
            <a:off x="6428862" y="1767856"/>
            <a:ext cx="720080" cy="129614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9218" name="Picture 2" descr="C:\Users\DELL\Desktop\0K]6$)SZ`INWGJLFK8M~0DX.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861"/>
          <a:stretch/>
        </p:blipFill>
        <p:spPr bwMode="auto">
          <a:xfrm>
            <a:off x="1726307" y="267494"/>
            <a:ext cx="7208143" cy="560489"/>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DELL\Desktop\06APQ09~`]CEGC`7`TXO1T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3111" y="1014385"/>
            <a:ext cx="5372646" cy="853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0" name="Picture 4" descr="C:\Users\DELL\Desktop\VOBW{4UU_O}T_WE4@E03C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529" y="2355726"/>
            <a:ext cx="5372646" cy="24832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8815" y="1045614"/>
            <a:ext cx="2664296" cy="830997"/>
          </a:xfrm>
          <a:prstGeom prst="rect">
            <a:avLst/>
          </a:prstGeom>
          <a:noFill/>
        </p:spPr>
        <p:txBody>
          <a:bodyPr wrap="square" rtlCol="0">
            <a:spAutoFit/>
          </a:bodyPr>
          <a:lstStyle/>
          <a:p>
            <a:pPr marL="285750" lvl="0" indent="-285750">
              <a:lnSpc>
                <a:spcPct val="150000"/>
              </a:lnSpc>
              <a:buFont typeface="Wingdings" pitchFamily="2" charset="2"/>
              <a:buChar char="l"/>
            </a:pPr>
            <a:r>
              <a:rPr lang="zh-CN" altLang="en-US" sz="1600" b="1" dirty="0">
                <a:solidFill>
                  <a:srgbClr val="00B0F0"/>
                </a:solidFill>
              </a:rPr>
              <a:t>检索词：</a:t>
            </a:r>
            <a:r>
              <a:rPr lang="zh-CN" altLang="en-US" sz="1600" dirty="0">
                <a:solidFill>
                  <a:srgbClr val="00B0F0"/>
                </a:solidFill>
              </a:rPr>
              <a:t>天然气水合物</a:t>
            </a:r>
            <a:endParaRPr lang="en-US" altLang="zh-CN" sz="1600" dirty="0">
              <a:solidFill>
                <a:srgbClr val="00B0F0"/>
              </a:solidFill>
            </a:endParaRPr>
          </a:p>
          <a:p>
            <a:pPr marL="285750" lvl="0" indent="-285750">
              <a:lnSpc>
                <a:spcPct val="150000"/>
              </a:lnSpc>
              <a:buFont typeface="Wingdings" pitchFamily="2" charset="2"/>
              <a:buChar char="l"/>
            </a:pPr>
            <a:r>
              <a:rPr lang="zh-CN" altLang="en-US" sz="1600" b="1" dirty="0">
                <a:solidFill>
                  <a:srgbClr val="00B0F0"/>
                </a:solidFill>
              </a:rPr>
              <a:t>检索方式：</a:t>
            </a:r>
            <a:r>
              <a:rPr lang="zh-CN" altLang="en-US" sz="1600" dirty="0">
                <a:solidFill>
                  <a:srgbClr val="00B0F0"/>
                </a:solidFill>
              </a:rPr>
              <a:t>基本检索</a:t>
            </a:r>
          </a:p>
        </p:txBody>
      </p:sp>
    </p:spTree>
  </p:cSld>
  <p:clrMapOvr>
    <a:masterClrMapping/>
  </p:clrMapOvr>
  <p:transition spd="slow" advClick="0">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6" name="文本框 7"/>
          <p:cNvSpPr txBox="1">
            <a:spLocks noChangeArrowheads="1"/>
          </p:cNvSpPr>
          <p:nvPr/>
        </p:nvSpPr>
        <p:spPr bwMode="auto">
          <a:xfrm>
            <a:off x="2267744" y="2014330"/>
            <a:ext cx="2646878" cy="1052596"/>
          </a:xfrm>
          <a:prstGeom prst="rect">
            <a:avLst/>
          </a:prstGeom>
          <a:noFill/>
          <a:ln>
            <a:noFill/>
          </a:ln>
        </p:spPr>
        <p:txBody>
          <a:bodyPr wrap="non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4800" dirty="0">
                <a:solidFill>
                  <a:schemeClr val="accent1"/>
                </a:solidFill>
                <a:latin typeface="华文楷体" panose="02010600040101010101" pitchFamily="2" charset="-122"/>
                <a:ea typeface="华文楷体" panose="02010600040101010101" pitchFamily="2" charset="-122"/>
                <a:cs typeface="+mn-ea"/>
                <a:sym typeface="+mn-lt"/>
              </a:rPr>
              <a:t>检索结论</a:t>
            </a:r>
          </a:p>
        </p:txBody>
      </p:sp>
      <p:sp>
        <p:nvSpPr>
          <p:cNvPr id="1048817" name="矩形 1"/>
          <p:cNvSpPr/>
          <p:nvPr/>
        </p:nvSpPr>
        <p:spPr>
          <a:xfrm>
            <a:off x="467545" y="1995976"/>
            <a:ext cx="1151549" cy="11515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t>03</a:t>
            </a:r>
            <a:endParaRPr lang="zh-CN" altLang="en-US" sz="4400" dirty="0"/>
          </a:p>
        </p:txBody>
      </p:sp>
    </p:spTree>
  </p:cSld>
  <p:clrMapOvr>
    <a:masterClrMapping/>
  </p:clrMapOvr>
  <p:transition spd="slow" advClick="0">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72590" y="249555"/>
            <a:ext cx="6525895" cy="521970"/>
          </a:xfrm>
          <a:prstGeom prst="rect">
            <a:avLst/>
          </a:prstGeom>
          <a:noFill/>
        </p:spPr>
        <p:txBody>
          <a:bodyPr wrap="square" rtlCol="0">
            <a:spAutoFit/>
          </a:bodyPr>
          <a:lstStyle/>
          <a:p>
            <a:r>
              <a:rPr lang="zh-CN" altLang="en-US" sz="2800">
                <a:solidFill>
                  <a:srgbClr val="999999"/>
                </a:solidFill>
              </a:rPr>
              <a:t>多维度分析相关文献</a:t>
            </a:r>
          </a:p>
        </p:txBody>
      </p:sp>
      <p:pic>
        <p:nvPicPr>
          <p:cNvPr id="4" name="图片 3" descr="360截图20171112102314219"/>
          <p:cNvPicPr>
            <a:picLocks noChangeAspect="1"/>
          </p:cNvPicPr>
          <p:nvPr/>
        </p:nvPicPr>
        <p:blipFill>
          <a:blip r:embed="rId2"/>
          <a:srcRect l="4047"/>
          <a:stretch>
            <a:fillRect/>
          </a:stretch>
        </p:blipFill>
        <p:spPr>
          <a:xfrm>
            <a:off x="-2540" y="1494790"/>
            <a:ext cx="7992745" cy="3654425"/>
          </a:xfrm>
          <a:prstGeom prst="rect">
            <a:avLst/>
          </a:prstGeom>
        </p:spPr>
      </p:pic>
      <p:cxnSp>
        <p:nvCxnSpPr>
          <p:cNvPr id="7" name="曲线连接符 6"/>
          <p:cNvCxnSpPr/>
          <p:nvPr/>
        </p:nvCxnSpPr>
        <p:spPr>
          <a:xfrm flipV="1">
            <a:off x="7990205" y="3851910"/>
            <a:ext cx="374015" cy="316230"/>
          </a:xfrm>
          <a:prstGeom prst="curvedConnector3">
            <a:avLst>
              <a:gd name="adj1" fmla="val 50085"/>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8364220" y="3580130"/>
            <a:ext cx="786130" cy="306705"/>
          </a:xfrm>
          <a:prstGeom prst="rect">
            <a:avLst/>
          </a:prstGeom>
          <a:noFill/>
        </p:spPr>
        <p:txBody>
          <a:bodyPr wrap="square" rtlCol="0">
            <a:spAutoFit/>
          </a:bodyPr>
          <a:lstStyle/>
          <a:p>
            <a:r>
              <a:rPr lang="zh-CN" altLang="en-US" sz="1400">
                <a:solidFill>
                  <a:srgbClr val="999999"/>
                </a:solidFill>
              </a:rPr>
              <a:t>关键词</a:t>
            </a:r>
          </a:p>
        </p:txBody>
      </p:sp>
    </p:spTree>
  </p:cSld>
  <p:clrMapOvr>
    <a:masterClrMapping/>
  </p:clrMapOvr>
  <p:transition spd="slow" advClick="0">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23478"/>
            <a:ext cx="9144000" cy="769441"/>
          </a:xfrm>
          <a:prstGeom prst="rect">
            <a:avLst/>
          </a:prstGeom>
          <a:noFill/>
        </p:spPr>
        <p:txBody>
          <a:bodyPr wrap="square" rtlCol="0">
            <a:spAutoFit/>
          </a:bodyPr>
          <a:lstStyle/>
          <a:p>
            <a:pPr algn="ctr"/>
            <a:r>
              <a:rPr lang="zh-CN" altLang="en-US" sz="4400" u="sng" dirty="0">
                <a:solidFill>
                  <a:srgbClr val="0070C0"/>
                </a:solidFill>
                <a:latin typeface="华文楷体" panose="02010600040101010101" pitchFamily="2" charset="-122"/>
                <a:ea typeface="华文楷体" panose="02010600040101010101" pitchFamily="2" charset="-122"/>
              </a:rPr>
              <a:t>百度学术搜索</a:t>
            </a:r>
          </a:p>
        </p:txBody>
      </p:sp>
      <p:pic>
        <p:nvPicPr>
          <p:cNvPr id="1028" name="Picture 4" descr="C:\Users\DELL\Desktop\UUB582LY)RUYW280$JYM282.jpg"/>
          <p:cNvPicPr>
            <a:picLocks noChangeAspect="1" noChangeArrowheads="1"/>
          </p:cNvPicPr>
          <p:nvPr/>
        </p:nvPicPr>
        <p:blipFill rotWithShape="1">
          <a:blip r:embed="rId2">
            <a:extLst>
              <a:ext uri="{28A0092B-C50C-407E-A947-70E740481C1C}">
                <a14:useLocalDpi xmlns:a14="http://schemas.microsoft.com/office/drawing/2010/main" val="0"/>
              </a:ext>
            </a:extLst>
          </a:blip>
          <a:srcRect t="20035"/>
          <a:stretch/>
        </p:blipFill>
        <p:spPr bwMode="auto">
          <a:xfrm>
            <a:off x="611560" y="771550"/>
            <a:ext cx="6336704" cy="28488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1275605"/>
            <a:ext cx="6120680" cy="3439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p:cNvGraphicFramePr/>
          <p:nvPr/>
        </p:nvGraphicFramePr>
        <p:xfrm>
          <a:off x="83820" y="1125220"/>
          <a:ext cx="5085080" cy="3907790"/>
        </p:xfrm>
        <a:graphic>
          <a:graphicData uri="http://schemas.openxmlformats.org/presentationml/2006/ole">
            <mc:AlternateContent xmlns:mc="http://schemas.openxmlformats.org/markup-compatibility/2006">
              <mc:Choice xmlns:v="urn:schemas-microsoft-com:vml" Requires="v">
                <p:oleObj spid="_x0000_s12296" r:id="rId3" imgW="4502150" imgH="3054350" progId="Paint.Picture">
                  <p:embed/>
                </p:oleObj>
              </mc:Choice>
              <mc:Fallback>
                <p:oleObj r:id="rId3" imgW="4502150" imgH="3054350" progId="Paint.Picture">
                  <p:embed/>
                  <p:pic>
                    <p:nvPicPr>
                      <p:cNvPr id="0" name=""/>
                      <p:cNvPicPr/>
                      <p:nvPr/>
                    </p:nvPicPr>
                    <p:blipFill>
                      <a:blip r:embed="rId4"/>
                      <a:stretch>
                        <a:fillRect/>
                      </a:stretch>
                    </p:blipFill>
                    <p:spPr>
                      <a:xfrm>
                        <a:off x="83820" y="1125220"/>
                        <a:ext cx="5085080" cy="3907790"/>
                      </a:xfrm>
                      <a:prstGeom prst="rect">
                        <a:avLst/>
                      </a:prstGeom>
                    </p:spPr>
                  </p:pic>
                </p:oleObj>
              </mc:Fallback>
            </mc:AlternateContent>
          </a:graphicData>
        </a:graphic>
      </p:graphicFrame>
      <p:graphicFrame>
        <p:nvGraphicFramePr>
          <p:cNvPr id="5" name="对象 4"/>
          <p:cNvGraphicFramePr/>
          <p:nvPr/>
        </p:nvGraphicFramePr>
        <p:xfrm>
          <a:off x="5168900" y="1944370"/>
          <a:ext cx="2240280" cy="3234690"/>
        </p:xfrm>
        <a:graphic>
          <a:graphicData uri="http://schemas.openxmlformats.org/presentationml/2006/ole">
            <mc:AlternateContent xmlns:mc="http://schemas.openxmlformats.org/markup-compatibility/2006">
              <mc:Choice xmlns:v="urn:schemas-microsoft-com:vml" Requires="v">
                <p:oleObj spid="_x0000_s12297" r:id="rId5" imgW="2133600" imgH="3232150" progId="Paint.Picture">
                  <p:embed/>
                </p:oleObj>
              </mc:Choice>
              <mc:Fallback>
                <p:oleObj r:id="rId5" imgW="2133600" imgH="3232150" progId="Paint.Picture">
                  <p:embed/>
                  <p:pic>
                    <p:nvPicPr>
                      <p:cNvPr id="0" name=""/>
                      <p:cNvPicPr/>
                      <p:nvPr/>
                    </p:nvPicPr>
                    <p:blipFill>
                      <a:blip r:embed="rId6"/>
                      <a:srcRect l="4167" t="628" r="-4167" b="-628"/>
                      <a:stretch>
                        <a:fillRect/>
                      </a:stretch>
                    </p:blipFill>
                    <p:spPr>
                      <a:xfrm>
                        <a:off x="5168900" y="1944370"/>
                        <a:ext cx="2240280" cy="3234690"/>
                      </a:xfrm>
                      <a:prstGeom prst="rect">
                        <a:avLst/>
                      </a:prstGeom>
                    </p:spPr>
                  </p:pic>
                </p:oleObj>
              </mc:Fallback>
            </mc:AlternateContent>
          </a:graphicData>
        </a:graphic>
      </p:graphicFrame>
      <p:graphicFrame>
        <p:nvGraphicFramePr>
          <p:cNvPr id="8" name="对象 7"/>
          <p:cNvGraphicFramePr/>
          <p:nvPr/>
        </p:nvGraphicFramePr>
        <p:xfrm>
          <a:off x="6508115" y="1696720"/>
          <a:ext cx="2488565" cy="3403600"/>
        </p:xfrm>
        <a:graphic>
          <a:graphicData uri="http://schemas.openxmlformats.org/presentationml/2006/ole">
            <mc:AlternateContent xmlns:mc="http://schemas.openxmlformats.org/markup-compatibility/2006">
              <mc:Choice xmlns:v="urn:schemas-microsoft-com:vml" Requires="v">
                <p:oleObj spid="_x0000_s12298" r:id="rId7" imgW="2432050" imgH="4127500" progId="Paint.Picture">
                  <p:embed/>
                </p:oleObj>
              </mc:Choice>
              <mc:Fallback>
                <p:oleObj r:id="rId7" imgW="2432050" imgH="4127500" progId="Paint.Picture">
                  <p:embed/>
                  <p:pic>
                    <p:nvPicPr>
                      <p:cNvPr id="0" name=""/>
                      <p:cNvPicPr/>
                      <p:nvPr/>
                    </p:nvPicPr>
                    <p:blipFill>
                      <a:blip r:embed="rId8"/>
                      <a:srcRect b="5284"/>
                      <a:stretch>
                        <a:fillRect/>
                      </a:stretch>
                    </p:blipFill>
                    <p:spPr>
                      <a:xfrm>
                        <a:off x="6508115" y="1696720"/>
                        <a:ext cx="2488565" cy="3403600"/>
                      </a:xfrm>
                      <a:prstGeom prst="rect">
                        <a:avLst/>
                      </a:prstGeom>
                    </p:spPr>
                  </p:pic>
                </p:oleObj>
              </mc:Fallback>
            </mc:AlternateContent>
          </a:graphicData>
        </a:graphic>
      </p:graphicFrame>
    </p:spTree>
  </p:cSld>
  <p:clrMapOvr>
    <a:masterClrMapping/>
  </p:clrMapOvr>
  <p:transition spd="slow" advClick="0">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483518"/>
            <a:ext cx="7128792" cy="4308872"/>
          </a:xfrm>
          <a:prstGeom prst="rect">
            <a:avLst/>
          </a:prstGeom>
          <a:noFill/>
        </p:spPr>
        <p:txBody>
          <a:bodyPr wrap="square" rtlCol="0">
            <a:spAutoFit/>
          </a:bodyPr>
          <a:lstStyle/>
          <a:p>
            <a:r>
              <a:rPr lang="zh-CN" altLang="en-US" sz="1600" dirty="0">
                <a:solidFill>
                  <a:srgbClr val="00B0F0"/>
                </a:solidFill>
              </a:rPr>
              <a:t>        天然气水合物是由水分子和天然气分子在一定温度和压力下形成的似冰雪状结晶化合物，又称笼形水合物或“可燃冰</a:t>
            </a:r>
            <a:r>
              <a:rPr lang="en-US" altLang="zh-CN" sz="1600" dirty="0">
                <a:solidFill>
                  <a:srgbClr val="00B0F0"/>
                </a:solidFill>
              </a:rPr>
              <a:t>"</a:t>
            </a:r>
            <a:r>
              <a:rPr lang="zh-CN" altLang="en-US" sz="1600" dirty="0">
                <a:solidFill>
                  <a:srgbClr val="00B0F0"/>
                </a:solidFill>
              </a:rPr>
              <a:t>。天然气水合物广泛分布在大陆、岛屿的斜坡地带以及活动和被动大陆边缘的隆起处、极地大陆架以及海洋和一些内陆湖的深水环境</a:t>
            </a:r>
            <a:r>
              <a:rPr lang="en-US" altLang="zh-CN" sz="1600" dirty="0">
                <a:solidFill>
                  <a:srgbClr val="00B0F0"/>
                </a:solidFill>
              </a:rPr>
              <a:t>[1-5]</a:t>
            </a:r>
            <a:r>
              <a:rPr lang="zh-CN" altLang="en-US" sz="1600" dirty="0">
                <a:solidFill>
                  <a:srgbClr val="00B0F0"/>
                </a:solidFill>
              </a:rPr>
              <a:t>，它的能源总量相当于全世界已知能源总储量的两倍，它将可能成为</a:t>
            </a:r>
            <a:r>
              <a:rPr lang="en-US" altLang="zh-CN" sz="1600" dirty="0">
                <a:solidFill>
                  <a:srgbClr val="00B0F0"/>
                </a:solidFill>
              </a:rPr>
              <a:t>21</a:t>
            </a:r>
            <a:r>
              <a:rPr lang="zh-CN" altLang="en-US" sz="1600" dirty="0">
                <a:solidFill>
                  <a:srgbClr val="00B0F0"/>
                </a:solidFill>
              </a:rPr>
              <a:t>世纪替代煤、石油、天然气的新型能源矿产。故可燃冰作为能源来说具有极高的利用价值</a:t>
            </a:r>
            <a:r>
              <a:rPr lang="en-US" altLang="zh-CN" sz="1600" dirty="0">
                <a:solidFill>
                  <a:srgbClr val="00B0F0"/>
                </a:solidFill>
              </a:rPr>
              <a:t>[6-12]</a:t>
            </a:r>
            <a:r>
              <a:rPr lang="zh-CN" altLang="en-US" sz="1600" dirty="0">
                <a:solidFill>
                  <a:srgbClr val="00B0F0"/>
                </a:solidFill>
              </a:rPr>
              <a:t>。</a:t>
            </a:r>
          </a:p>
          <a:p>
            <a:r>
              <a:rPr lang="zh-CN" altLang="en-US" sz="1600" dirty="0">
                <a:solidFill>
                  <a:srgbClr val="00B0F0"/>
                </a:solidFill>
              </a:rPr>
              <a:t>        而在可燃冰的开采过程中，却容易出现各类问题，例如可燃冰的泄露，造成海水污染，以及二氧化碳的排放等等</a:t>
            </a:r>
            <a:r>
              <a:rPr lang="en-US" altLang="zh-CN" sz="1600" dirty="0">
                <a:solidFill>
                  <a:srgbClr val="00B0F0"/>
                </a:solidFill>
              </a:rPr>
              <a:t>[13-20]</a:t>
            </a:r>
            <a:r>
              <a:rPr lang="zh-CN" altLang="en-US" sz="1600" dirty="0">
                <a:solidFill>
                  <a:srgbClr val="00B0F0"/>
                </a:solidFill>
              </a:rPr>
              <a:t>。通过对本课题的检索，发现各国对可燃冰的开采技术研究研究十分深入，主要切入点在于做到尽可能加大开采得率，同时又不产生过量的污染源，例如可燃冰水合物储层稳定性、先进开采技术及生产仪器的开发生产</a:t>
            </a:r>
            <a:r>
              <a:rPr lang="en-US" altLang="zh-CN" sz="1600" dirty="0">
                <a:solidFill>
                  <a:srgbClr val="00B0F0"/>
                </a:solidFill>
              </a:rPr>
              <a:t>[21-27]</a:t>
            </a:r>
            <a:r>
              <a:rPr lang="zh-CN" altLang="en-US" sz="1600" dirty="0">
                <a:solidFill>
                  <a:srgbClr val="00B0F0"/>
                </a:solidFill>
              </a:rPr>
              <a:t>。</a:t>
            </a:r>
          </a:p>
          <a:p>
            <a:r>
              <a:rPr lang="zh-CN" altLang="en-US" sz="1600" dirty="0">
                <a:solidFill>
                  <a:srgbClr val="00B0F0"/>
                </a:solidFill>
              </a:rPr>
              <a:t>       总的来说，通过对本次课题的检索。我们可得出以下结论：天然气水合物开发前景广阔，在能源利用方面具有极大的应用价值全球众多国家也积极投入相关研究。但是在开采技术以及清洁生茶方面，仍有大量问题待解决，各国也将研究重点着力于此，相信在不久的将来，经过各方面的深入研究，可燃冰会得到大规模应用并造福人类。</a:t>
            </a:r>
          </a:p>
          <a:p>
            <a:r>
              <a:rPr lang="en-US" altLang="zh-CN" dirty="0"/>
              <a:t>  </a:t>
            </a:r>
            <a:endParaRPr lang="zh-CN" altLang="en-US" dirty="0"/>
          </a:p>
        </p:txBody>
      </p:sp>
    </p:spTree>
  </p:cSld>
  <p:clrMapOvr>
    <a:masterClrMapping/>
  </p:clrMapOvr>
  <p:transition spd="slow" advClick="0">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片占位符 1">
            <a:extLst>
              <a:ext uri="{FF2B5EF4-FFF2-40B4-BE49-F238E27FC236}">
                <a16:creationId xmlns:a16="http://schemas.microsoft.com/office/drawing/2014/main" id="{DCF37263-E483-492D-9D41-4EE0680028D8}"/>
              </a:ext>
            </a:extLst>
          </p:cNvPr>
          <p:cNvSpPr>
            <a:spLocks noGrp="1"/>
          </p:cNvSpPr>
          <p:nvPr>
            <p:ph type="pic" sz="quarter" idx="22"/>
          </p:nvPr>
        </p:nvSpPr>
        <p:spPr/>
      </p:sp>
      <p:sp>
        <p:nvSpPr>
          <p:cNvPr id="3" name="矩形 2">
            <a:extLst>
              <a:ext uri="{FF2B5EF4-FFF2-40B4-BE49-F238E27FC236}">
                <a16:creationId xmlns:a16="http://schemas.microsoft.com/office/drawing/2014/main" id="{788766D7-99E3-41A0-83C0-58A66CE9EE52}"/>
              </a:ext>
            </a:extLst>
          </p:cNvPr>
          <p:cNvSpPr/>
          <p:nvPr/>
        </p:nvSpPr>
        <p:spPr>
          <a:xfrm>
            <a:off x="-15078" y="1563638"/>
            <a:ext cx="9144000" cy="3308598"/>
          </a:xfrm>
          <a:prstGeom prst="rect">
            <a:avLst/>
          </a:prstGeom>
        </p:spPr>
        <p:txBody>
          <a:bodyPr wrap="square">
            <a:spAutoFit/>
          </a:bodyPr>
          <a:lstStyle/>
          <a:p>
            <a:r>
              <a:rPr lang="zh-CN" altLang="en-US" sz="1100" dirty="0">
                <a:solidFill>
                  <a:srgbClr val="00B0F0"/>
                </a:solidFill>
              </a:rPr>
              <a:t>[1]周焱，陆迪，管超群，王媛媛.天然气水合物研究进展和思考[J].化工管理，2017(28)：14-15.</a:t>
            </a:r>
          </a:p>
          <a:p>
            <a:endParaRPr lang="zh-CN" altLang="en-US" sz="1100" dirty="0">
              <a:solidFill>
                <a:srgbClr val="00B0F0"/>
              </a:solidFill>
            </a:endParaRPr>
          </a:p>
          <a:p>
            <a:r>
              <a:rPr lang="zh-CN" altLang="en-US" sz="1100" dirty="0">
                <a:solidFill>
                  <a:srgbClr val="00B0F0"/>
                </a:solidFill>
              </a:rPr>
              <a:t>[2]王锐.天然气水合物的研究现状与发展趋势[J].广东化工，2017(18)：131-132.</a:t>
            </a:r>
          </a:p>
          <a:p>
            <a:endParaRPr lang="zh-CN" altLang="en-US" sz="1100" dirty="0">
              <a:solidFill>
                <a:srgbClr val="00B0F0"/>
              </a:solidFill>
            </a:endParaRPr>
          </a:p>
          <a:p>
            <a:r>
              <a:rPr lang="zh-CN" altLang="en-US" sz="1100" dirty="0">
                <a:solidFill>
                  <a:srgbClr val="00B0F0"/>
                </a:solidFill>
              </a:rPr>
              <a:t>[3]佟乐，杨双春，王璐，王丽利，荣继光.天然气水合物研究现状和前景分析[J].辽宁石油化工大学学报，2017(2)：17-21.</a:t>
            </a:r>
          </a:p>
          <a:p>
            <a:endParaRPr lang="zh-CN" altLang="en-US" sz="1100" dirty="0">
              <a:solidFill>
                <a:srgbClr val="00B0F0"/>
              </a:solidFill>
            </a:endParaRPr>
          </a:p>
          <a:p>
            <a:r>
              <a:rPr lang="zh-CN" altLang="en-US" sz="1100" dirty="0">
                <a:solidFill>
                  <a:srgbClr val="00B0F0"/>
                </a:solidFill>
              </a:rPr>
              <a:t>[4]董怀民，孙建孟.天然气水合物岩石物理实验进展[J].科学技术与工程，2017(18)：132-141.</a:t>
            </a:r>
          </a:p>
          <a:p>
            <a:endParaRPr lang="zh-CN" altLang="en-US" sz="1100" dirty="0">
              <a:solidFill>
                <a:srgbClr val="00B0F0"/>
              </a:solidFill>
            </a:endParaRPr>
          </a:p>
          <a:p>
            <a:r>
              <a:rPr lang="zh-CN" altLang="en-US" sz="1100" dirty="0">
                <a:solidFill>
                  <a:srgbClr val="00B0F0"/>
                </a:solidFill>
              </a:rPr>
              <a:t>[5]孙晨曦，李明阳.天然气水合物开采技术综述[J].自然科学，2017(2)：211-217.</a:t>
            </a:r>
          </a:p>
          <a:p>
            <a:endParaRPr lang="zh-CN" altLang="en-US" sz="1100" dirty="0">
              <a:solidFill>
                <a:srgbClr val="00B0F0"/>
              </a:solidFill>
            </a:endParaRPr>
          </a:p>
          <a:p>
            <a:r>
              <a:rPr lang="zh-CN" altLang="en-US" sz="1100" dirty="0">
                <a:solidFill>
                  <a:srgbClr val="00B0F0"/>
                </a:solidFill>
              </a:rPr>
              <a:t>[6]谢毅，叶阳.天然气水合物储运技术研究与发展[J].石化技术，2017(7)：129.</a:t>
            </a:r>
          </a:p>
          <a:p>
            <a:endParaRPr lang="zh-CN" altLang="en-US" sz="1100" dirty="0">
              <a:solidFill>
                <a:srgbClr val="00B0F0"/>
              </a:solidFill>
            </a:endParaRPr>
          </a:p>
          <a:p>
            <a:r>
              <a:rPr lang="zh-CN" altLang="en-US" sz="1100" dirty="0">
                <a:solidFill>
                  <a:srgbClr val="00B0F0"/>
                </a:solidFill>
              </a:rPr>
              <a:t>[7]天然气水合物储气技术取得突破[J].石油化工应用，2017(1)：156.</a:t>
            </a:r>
          </a:p>
          <a:p>
            <a:endParaRPr lang="zh-CN" altLang="en-US" sz="1100" dirty="0">
              <a:solidFill>
                <a:srgbClr val="00B0F0"/>
              </a:solidFill>
            </a:endParaRPr>
          </a:p>
          <a:p>
            <a:r>
              <a:rPr lang="zh-CN" altLang="en-US" sz="1100" dirty="0">
                <a:solidFill>
                  <a:srgbClr val="00B0F0"/>
                </a:solidFill>
              </a:rPr>
              <a:t>[8]张希浩.天然气水合物添加剂研究进展[J].科技信息，2017(6).</a:t>
            </a:r>
          </a:p>
          <a:p>
            <a:endParaRPr lang="zh-CN" altLang="en-US" sz="1100" dirty="0">
              <a:solidFill>
                <a:srgbClr val="00B0F0"/>
              </a:solidFill>
            </a:endParaRPr>
          </a:p>
          <a:p>
            <a:r>
              <a:rPr lang="zh-CN" altLang="en-US" sz="1100" dirty="0">
                <a:solidFill>
                  <a:srgbClr val="00B0F0"/>
                </a:solidFill>
              </a:rPr>
              <a:t>[9]东南海.天然气水合物开采现状及相关思考[J].国际石油经济，2017(6)：19-25.</a:t>
            </a:r>
          </a:p>
          <a:p>
            <a:endParaRPr lang="zh-CN" altLang="en-US" sz="1100" dirty="0">
              <a:solidFill>
                <a:srgbClr val="00B0F0"/>
              </a:solidFill>
            </a:endParaRPr>
          </a:p>
          <a:p>
            <a:r>
              <a:rPr lang="zh-CN" altLang="en-US" sz="1100" dirty="0">
                <a:solidFill>
                  <a:srgbClr val="00B0F0"/>
                </a:solidFill>
              </a:rPr>
              <a:t>[10]王浩，王继平.天然气水合物开发可能导致的风险[J].当代化工，2017(3)：485-488.</a:t>
            </a:r>
          </a:p>
        </p:txBody>
      </p:sp>
      <p:sp>
        <p:nvSpPr>
          <p:cNvPr id="4" name="文本框 3">
            <a:extLst>
              <a:ext uri="{FF2B5EF4-FFF2-40B4-BE49-F238E27FC236}">
                <a16:creationId xmlns:a16="http://schemas.microsoft.com/office/drawing/2014/main" id="{D1A1FAE9-A234-487A-8E9C-C2F8F08D6D7D}"/>
              </a:ext>
            </a:extLst>
          </p:cNvPr>
          <p:cNvSpPr txBox="1"/>
          <p:nvPr/>
        </p:nvSpPr>
        <p:spPr>
          <a:xfrm>
            <a:off x="1331640" y="843558"/>
            <a:ext cx="1656184" cy="369332"/>
          </a:xfrm>
          <a:prstGeom prst="rect">
            <a:avLst/>
          </a:prstGeom>
          <a:noFill/>
        </p:spPr>
        <p:txBody>
          <a:bodyPr wrap="square" rtlCol="0">
            <a:spAutoFit/>
          </a:bodyPr>
          <a:lstStyle/>
          <a:p>
            <a:r>
              <a:rPr lang="zh-CN" altLang="en-US" dirty="0">
                <a:solidFill>
                  <a:srgbClr val="00B0F0"/>
                </a:solidFill>
              </a:rPr>
              <a:t>参考文献：</a:t>
            </a:r>
          </a:p>
        </p:txBody>
      </p:sp>
    </p:spTree>
    <p:extLst>
      <p:ext uri="{BB962C8B-B14F-4D97-AF65-F5344CB8AC3E}">
        <p14:creationId xmlns:p14="http://schemas.microsoft.com/office/powerpoint/2010/main" val="1739689583"/>
      </p:ext>
    </p:extLst>
  </p:cSld>
  <p:clrMapOvr>
    <a:masterClrMapping/>
  </p:clrMapOvr>
  <p:transition spd="slow" advClick="0">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片占位符 1">
            <a:extLst>
              <a:ext uri="{FF2B5EF4-FFF2-40B4-BE49-F238E27FC236}">
                <a16:creationId xmlns:a16="http://schemas.microsoft.com/office/drawing/2014/main" id="{DCF37263-E483-492D-9D41-4EE0680028D8}"/>
              </a:ext>
            </a:extLst>
          </p:cNvPr>
          <p:cNvSpPr>
            <a:spLocks noGrp="1"/>
          </p:cNvSpPr>
          <p:nvPr>
            <p:ph type="pic" sz="quarter" idx="22"/>
          </p:nvPr>
        </p:nvSpPr>
        <p:spPr/>
      </p:sp>
      <p:sp>
        <p:nvSpPr>
          <p:cNvPr id="3" name="矩形 2">
            <a:extLst>
              <a:ext uri="{FF2B5EF4-FFF2-40B4-BE49-F238E27FC236}">
                <a16:creationId xmlns:a16="http://schemas.microsoft.com/office/drawing/2014/main" id="{788766D7-99E3-41A0-83C0-58A66CE9EE52}"/>
              </a:ext>
            </a:extLst>
          </p:cNvPr>
          <p:cNvSpPr/>
          <p:nvPr/>
        </p:nvSpPr>
        <p:spPr>
          <a:xfrm>
            <a:off x="-15078" y="1563638"/>
            <a:ext cx="9144000" cy="3308598"/>
          </a:xfrm>
          <a:prstGeom prst="rect">
            <a:avLst/>
          </a:prstGeom>
        </p:spPr>
        <p:txBody>
          <a:bodyPr wrap="square">
            <a:spAutoFit/>
          </a:bodyPr>
          <a:lstStyle/>
          <a:p>
            <a:r>
              <a:rPr lang="en-US" altLang="zh-CN" sz="1100" dirty="0">
                <a:solidFill>
                  <a:srgbClr val="00B0F0"/>
                </a:solidFill>
              </a:rPr>
              <a:t>[11]</a:t>
            </a:r>
            <a:r>
              <a:rPr lang="zh-CN" altLang="en-US" sz="1100" dirty="0">
                <a:solidFill>
                  <a:srgbClr val="00B0F0"/>
                </a:solidFill>
              </a:rPr>
              <a:t>王浩，李林强</a:t>
            </a:r>
            <a:r>
              <a:rPr lang="en-US" altLang="zh-CN" sz="1100" dirty="0">
                <a:solidFill>
                  <a:srgbClr val="00B0F0"/>
                </a:solidFill>
              </a:rPr>
              <a:t>.</a:t>
            </a:r>
            <a:r>
              <a:rPr lang="zh-CN" altLang="en-US" sz="1100" dirty="0">
                <a:solidFill>
                  <a:srgbClr val="00B0F0"/>
                </a:solidFill>
              </a:rPr>
              <a:t>天然气水合物技术的应用</a:t>
            </a:r>
            <a:r>
              <a:rPr lang="en-US" altLang="zh-CN" sz="1100" dirty="0">
                <a:solidFill>
                  <a:srgbClr val="00B0F0"/>
                </a:solidFill>
              </a:rPr>
              <a:t>[J].</a:t>
            </a:r>
            <a:r>
              <a:rPr lang="zh-CN" altLang="en-US" sz="1100" dirty="0">
                <a:solidFill>
                  <a:srgbClr val="00B0F0"/>
                </a:solidFill>
              </a:rPr>
              <a:t>自然科学，</a:t>
            </a:r>
            <a:r>
              <a:rPr lang="en-US" altLang="zh-CN" sz="1100" dirty="0">
                <a:solidFill>
                  <a:srgbClr val="00B0F0"/>
                </a:solidFill>
              </a:rPr>
              <a:t>2017(1).</a:t>
            </a:r>
          </a:p>
          <a:p>
            <a:endParaRPr lang="en-US" altLang="zh-CN" sz="1100" dirty="0">
              <a:solidFill>
                <a:srgbClr val="00B0F0"/>
              </a:solidFill>
            </a:endParaRPr>
          </a:p>
          <a:p>
            <a:r>
              <a:rPr lang="en-US" altLang="zh-CN" sz="1100" dirty="0">
                <a:solidFill>
                  <a:srgbClr val="00B0F0"/>
                </a:solidFill>
              </a:rPr>
              <a:t>[12]</a:t>
            </a:r>
            <a:r>
              <a:rPr lang="zh-CN" altLang="en-US" sz="1100" dirty="0">
                <a:solidFill>
                  <a:srgbClr val="00B0F0"/>
                </a:solidFill>
              </a:rPr>
              <a:t>南海天然气水合物试采 创多项世界纪录</a:t>
            </a:r>
            <a:r>
              <a:rPr lang="en-US" altLang="zh-CN" sz="1100" dirty="0">
                <a:solidFill>
                  <a:srgbClr val="00B0F0"/>
                </a:solidFill>
              </a:rPr>
              <a:t>[J].</a:t>
            </a:r>
            <a:r>
              <a:rPr lang="zh-CN" altLang="en-US" sz="1100" dirty="0">
                <a:solidFill>
                  <a:srgbClr val="00B0F0"/>
                </a:solidFill>
              </a:rPr>
              <a:t>矿产保护与利用，</a:t>
            </a:r>
            <a:r>
              <a:rPr lang="en-US" altLang="zh-CN" sz="1100" dirty="0">
                <a:solidFill>
                  <a:srgbClr val="00B0F0"/>
                </a:solidFill>
              </a:rPr>
              <a:t>2017(3)</a:t>
            </a:r>
            <a:r>
              <a:rPr lang="zh-CN" altLang="en-US" sz="1100" dirty="0">
                <a:solidFill>
                  <a:srgbClr val="00B0F0"/>
                </a:solidFill>
              </a:rPr>
              <a:t>：</a:t>
            </a:r>
            <a:r>
              <a:rPr lang="en-US" altLang="zh-CN" sz="1100" dirty="0">
                <a:solidFill>
                  <a:srgbClr val="00B0F0"/>
                </a:solidFill>
              </a:rPr>
              <a:t>20.</a:t>
            </a:r>
          </a:p>
          <a:p>
            <a:endParaRPr lang="en-US" altLang="zh-CN" sz="1100" dirty="0">
              <a:solidFill>
                <a:srgbClr val="00B0F0"/>
              </a:solidFill>
            </a:endParaRPr>
          </a:p>
          <a:p>
            <a:r>
              <a:rPr lang="en-US" altLang="zh-CN" sz="1100" dirty="0">
                <a:solidFill>
                  <a:srgbClr val="00B0F0"/>
                </a:solidFill>
              </a:rPr>
              <a:t>[13]</a:t>
            </a:r>
            <a:r>
              <a:rPr lang="zh-CN" altLang="en-US" sz="1100" dirty="0">
                <a:solidFill>
                  <a:srgbClr val="00B0F0"/>
                </a:solidFill>
              </a:rPr>
              <a:t>冯巧珍</a:t>
            </a:r>
            <a:r>
              <a:rPr lang="en-US" altLang="zh-CN" sz="1100" dirty="0">
                <a:solidFill>
                  <a:srgbClr val="00B0F0"/>
                </a:solidFill>
              </a:rPr>
              <a:t>.</a:t>
            </a:r>
            <a:r>
              <a:rPr lang="zh-CN" altLang="en-US" sz="1100" dirty="0">
                <a:solidFill>
                  <a:srgbClr val="00B0F0"/>
                </a:solidFill>
              </a:rPr>
              <a:t>天然气水合物气田开发技术进展研究</a:t>
            </a:r>
            <a:r>
              <a:rPr lang="en-US" altLang="zh-CN" sz="1100" dirty="0">
                <a:solidFill>
                  <a:srgbClr val="00B0F0"/>
                </a:solidFill>
              </a:rPr>
              <a:t>[J].</a:t>
            </a:r>
            <a:r>
              <a:rPr lang="zh-CN" altLang="en-US" sz="1100" dirty="0">
                <a:solidFill>
                  <a:srgbClr val="00B0F0"/>
                </a:solidFill>
              </a:rPr>
              <a:t>化工设计通讯，</a:t>
            </a:r>
            <a:r>
              <a:rPr lang="en-US" altLang="zh-CN" sz="1100" dirty="0">
                <a:solidFill>
                  <a:srgbClr val="00B0F0"/>
                </a:solidFill>
              </a:rPr>
              <a:t>2017(4)</a:t>
            </a:r>
            <a:r>
              <a:rPr lang="zh-CN" altLang="en-US" sz="1100" dirty="0">
                <a:solidFill>
                  <a:srgbClr val="00B0F0"/>
                </a:solidFill>
              </a:rPr>
              <a:t>：</a:t>
            </a:r>
            <a:r>
              <a:rPr lang="en-US" altLang="zh-CN" sz="1100" dirty="0">
                <a:solidFill>
                  <a:srgbClr val="00B0F0"/>
                </a:solidFill>
              </a:rPr>
              <a:t>141,157.</a:t>
            </a:r>
          </a:p>
          <a:p>
            <a:endParaRPr lang="en-US" altLang="zh-CN" sz="1100" dirty="0">
              <a:solidFill>
                <a:srgbClr val="00B0F0"/>
              </a:solidFill>
            </a:endParaRPr>
          </a:p>
          <a:p>
            <a:r>
              <a:rPr lang="en-US" altLang="zh-CN" sz="1100" dirty="0">
                <a:solidFill>
                  <a:srgbClr val="00B0F0"/>
                </a:solidFill>
              </a:rPr>
              <a:t>[14]</a:t>
            </a:r>
            <a:r>
              <a:rPr lang="zh-CN" altLang="en-US" sz="1100" dirty="0">
                <a:solidFill>
                  <a:srgbClr val="00B0F0"/>
                </a:solidFill>
              </a:rPr>
              <a:t>马诗会，吴玉国，潘振，康进科</a:t>
            </a:r>
            <a:r>
              <a:rPr lang="en-US" altLang="zh-CN" sz="1100" dirty="0">
                <a:solidFill>
                  <a:srgbClr val="00B0F0"/>
                </a:solidFill>
              </a:rPr>
              <a:t>.</a:t>
            </a:r>
            <a:r>
              <a:rPr lang="zh-CN" altLang="en-US" sz="1100" dirty="0">
                <a:solidFill>
                  <a:srgbClr val="00B0F0"/>
                </a:solidFill>
              </a:rPr>
              <a:t>促进天然气水合物生成因素的研究进展</a:t>
            </a:r>
            <a:r>
              <a:rPr lang="en-US" altLang="zh-CN" sz="1100" dirty="0">
                <a:solidFill>
                  <a:srgbClr val="00B0F0"/>
                </a:solidFill>
              </a:rPr>
              <a:t>[J].</a:t>
            </a:r>
            <a:r>
              <a:rPr lang="zh-CN" altLang="en-US" sz="1100" dirty="0">
                <a:solidFill>
                  <a:srgbClr val="00B0F0"/>
                </a:solidFill>
              </a:rPr>
              <a:t>应用化工，</a:t>
            </a:r>
            <a:r>
              <a:rPr lang="en-US" altLang="zh-CN" sz="1100" dirty="0">
                <a:solidFill>
                  <a:srgbClr val="00B0F0"/>
                </a:solidFill>
              </a:rPr>
              <a:t>2017(1)</a:t>
            </a:r>
            <a:r>
              <a:rPr lang="zh-CN" altLang="en-US" sz="1100" dirty="0">
                <a:solidFill>
                  <a:srgbClr val="00B0F0"/>
                </a:solidFill>
              </a:rPr>
              <a:t>：</a:t>
            </a:r>
            <a:r>
              <a:rPr lang="en-US" altLang="zh-CN" sz="1100" dirty="0">
                <a:solidFill>
                  <a:srgbClr val="00B0F0"/>
                </a:solidFill>
              </a:rPr>
              <a:t>163-166.</a:t>
            </a:r>
          </a:p>
          <a:p>
            <a:endParaRPr lang="en-US" altLang="zh-CN" sz="1100" dirty="0">
              <a:solidFill>
                <a:srgbClr val="00B0F0"/>
              </a:solidFill>
            </a:endParaRPr>
          </a:p>
          <a:p>
            <a:r>
              <a:rPr lang="en-US" altLang="zh-CN" sz="1100" dirty="0">
                <a:solidFill>
                  <a:srgbClr val="00B0F0"/>
                </a:solidFill>
              </a:rPr>
              <a:t>[15]</a:t>
            </a:r>
            <a:r>
              <a:rPr lang="zh-CN" altLang="en-US" sz="1100" dirty="0">
                <a:solidFill>
                  <a:srgbClr val="00B0F0"/>
                </a:solidFill>
              </a:rPr>
              <a:t>柏泽，殷天龙，李雪彪</a:t>
            </a:r>
            <a:r>
              <a:rPr lang="en-US" altLang="zh-CN" sz="1100" dirty="0">
                <a:solidFill>
                  <a:srgbClr val="00B0F0"/>
                </a:solidFill>
              </a:rPr>
              <a:t>.</a:t>
            </a:r>
            <a:r>
              <a:rPr lang="zh-CN" altLang="en-US" sz="1100" dirty="0">
                <a:solidFill>
                  <a:srgbClr val="00B0F0"/>
                </a:solidFill>
              </a:rPr>
              <a:t>海洋油气开发中天然气水合物诱发的工程灾害</a:t>
            </a:r>
            <a:r>
              <a:rPr lang="en-US" altLang="zh-CN" sz="1100" dirty="0">
                <a:solidFill>
                  <a:srgbClr val="00B0F0"/>
                </a:solidFill>
              </a:rPr>
              <a:t>[J].</a:t>
            </a:r>
            <a:r>
              <a:rPr lang="zh-CN" altLang="en-US" sz="1100" dirty="0">
                <a:solidFill>
                  <a:srgbClr val="00B0F0"/>
                </a:solidFill>
              </a:rPr>
              <a:t>黑龙江科技信息，</a:t>
            </a:r>
            <a:r>
              <a:rPr lang="en-US" altLang="zh-CN" sz="1100" dirty="0">
                <a:solidFill>
                  <a:srgbClr val="00B0F0"/>
                </a:solidFill>
              </a:rPr>
              <a:t>2017(17)</a:t>
            </a:r>
            <a:r>
              <a:rPr lang="zh-CN" altLang="en-US" sz="1100" dirty="0">
                <a:solidFill>
                  <a:srgbClr val="00B0F0"/>
                </a:solidFill>
              </a:rPr>
              <a:t>：</a:t>
            </a:r>
            <a:r>
              <a:rPr lang="en-US" altLang="zh-CN" sz="1100" dirty="0">
                <a:solidFill>
                  <a:srgbClr val="00B0F0"/>
                </a:solidFill>
              </a:rPr>
              <a:t>32-34.</a:t>
            </a:r>
          </a:p>
          <a:p>
            <a:endParaRPr lang="en-US" altLang="zh-CN" sz="1100" dirty="0">
              <a:solidFill>
                <a:srgbClr val="00B0F0"/>
              </a:solidFill>
            </a:endParaRPr>
          </a:p>
          <a:p>
            <a:r>
              <a:rPr lang="en-US" altLang="zh-CN" sz="1100" dirty="0">
                <a:solidFill>
                  <a:srgbClr val="00B0F0"/>
                </a:solidFill>
              </a:rPr>
              <a:t>[16]</a:t>
            </a:r>
            <a:r>
              <a:rPr lang="zh-CN" altLang="en-US" sz="1100" dirty="0">
                <a:solidFill>
                  <a:srgbClr val="00B0F0"/>
                </a:solidFill>
              </a:rPr>
              <a:t>张金华，苏明，魏伟，吴能友，刘杰，杨睿，沙志彬，丛晓荣</a:t>
            </a:r>
            <a:r>
              <a:rPr lang="en-US" altLang="zh-CN" sz="1100" dirty="0">
                <a:solidFill>
                  <a:srgbClr val="00B0F0"/>
                </a:solidFill>
              </a:rPr>
              <a:t>.</a:t>
            </a:r>
            <a:r>
              <a:rPr lang="zh-CN" altLang="en-US" sz="1100" dirty="0">
                <a:solidFill>
                  <a:srgbClr val="00B0F0"/>
                </a:solidFill>
              </a:rPr>
              <a:t>含气流体运移与天然气水合物成藏</a:t>
            </a:r>
            <a:r>
              <a:rPr lang="en-US" altLang="zh-CN" sz="1100" dirty="0">
                <a:solidFill>
                  <a:srgbClr val="00B0F0"/>
                </a:solidFill>
              </a:rPr>
              <a:t>[J].</a:t>
            </a:r>
            <a:r>
              <a:rPr lang="zh-CN" altLang="en-US" sz="1100" dirty="0">
                <a:solidFill>
                  <a:srgbClr val="00B0F0"/>
                </a:solidFill>
              </a:rPr>
              <a:t>地质科技情报，</a:t>
            </a:r>
            <a:r>
              <a:rPr lang="en-US" altLang="zh-CN" sz="1100" dirty="0">
                <a:solidFill>
                  <a:srgbClr val="00B0F0"/>
                </a:solidFill>
              </a:rPr>
              <a:t>2017(2)</a:t>
            </a:r>
            <a:r>
              <a:rPr lang="zh-CN" altLang="en-US" sz="1100" dirty="0">
                <a:solidFill>
                  <a:srgbClr val="00B0F0"/>
                </a:solidFill>
              </a:rPr>
              <a:t>：</a:t>
            </a:r>
            <a:r>
              <a:rPr lang="en-US" altLang="zh-CN" sz="1100" dirty="0">
                <a:solidFill>
                  <a:srgbClr val="00B0F0"/>
                </a:solidFill>
              </a:rPr>
              <a:t>176-185.</a:t>
            </a:r>
          </a:p>
          <a:p>
            <a:endParaRPr lang="en-US" altLang="zh-CN" sz="1100" dirty="0">
              <a:solidFill>
                <a:srgbClr val="00B0F0"/>
              </a:solidFill>
            </a:endParaRPr>
          </a:p>
          <a:p>
            <a:r>
              <a:rPr lang="en-US" altLang="zh-CN" sz="1100" dirty="0">
                <a:solidFill>
                  <a:srgbClr val="00B0F0"/>
                </a:solidFill>
              </a:rPr>
              <a:t>[17]</a:t>
            </a:r>
            <a:r>
              <a:rPr lang="zh-CN" altLang="en-US" sz="1100" dirty="0">
                <a:solidFill>
                  <a:srgbClr val="00B0F0"/>
                </a:solidFill>
              </a:rPr>
              <a:t>王攀</a:t>
            </a:r>
            <a:r>
              <a:rPr lang="en-US" altLang="zh-CN" sz="1100" dirty="0">
                <a:solidFill>
                  <a:srgbClr val="00B0F0"/>
                </a:solidFill>
              </a:rPr>
              <a:t>.</a:t>
            </a:r>
            <a:r>
              <a:rPr lang="zh-CN" altLang="en-US" sz="1100" dirty="0">
                <a:solidFill>
                  <a:srgbClr val="00B0F0"/>
                </a:solidFill>
              </a:rPr>
              <a:t>三问中国天然气水合物试采</a:t>
            </a:r>
            <a:r>
              <a:rPr lang="en-US" altLang="zh-CN" sz="1100" dirty="0">
                <a:solidFill>
                  <a:srgbClr val="00B0F0"/>
                </a:solidFill>
              </a:rPr>
              <a:t>[J].</a:t>
            </a:r>
            <a:r>
              <a:rPr lang="zh-CN" altLang="en-US" sz="1100" dirty="0">
                <a:solidFill>
                  <a:srgbClr val="00B0F0"/>
                </a:solidFill>
              </a:rPr>
              <a:t>半月谈，</a:t>
            </a:r>
            <a:r>
              <a:rPr lang="en-US" altLang="zh-CN" sz="1100" dirty="0">
                <a:solidFill>
                  <a:srgbClr val="00B0F0"/>
                </a:solidFill>
              </a:rPr>
              <a:t>2017(12)</a:t>
            </a:r>
            <a:r>
              <a:rPr lang="zh-CN" altLang="en-US" sz="1100" dirty="0">
                <a:solidFill>
                  <a:srgbClr val="00B0F0"/>
                </a:solidFill>
              </a:rPr>
              <a:t>：</a:t>
            </a:r>
            <a:r>
              <a:rPr lang="en-US" altLang="zh-CN" sz="1100" dirty="0">
                <a:solidFill>
                  <a:srgbClr val="00B0F0"/>
                </a:solidFill>
              </a:rPr>
              <a:t>70-71.</a:t>
            </a:r>
          </a:p>
          <a:p>
            <a:endParaRPr lang="en-US" altLang="zh-CN" sz="1100" dirty="0">
              <a:solidFill>
                <a:srgbClr val="00B0F0"/>
              </a:solidFill>
            </a:endParaRPr>
          </a:p>
          <a:p>
            <a:r>
              <a:rPr lang="en-US" altLang="zh-CN" sz="1100" dirty="0">
                <a:solidFill>
                  <a:srgbClr val="00B0F0"/>
                </a:solidFill>
              </a:rPr>
              <a:t>[18]</a:t>
            </a:r>
            <a:r>
              <a:rPr lang="zh-CN" altLang="en-US" sz="1100" dirty="0">
                <a:solidFill>
                  <a:srgbClr val="00B0F0"/>
                </a:solidFill>
              </a:rPr>
              <a:t>王韧，张凌，孙慧翠，刘天乐，宁伏龙，蒋国盛</a:t>
            </a:r>
            <a:r>
              <a:rPr lang="en-US" altLang="zh-CN" sz="1100" dirty="0">
                <a:solidFill>
                  <a:srgbClr val="00B0F0"/>
                </a:solidFill>
              </a:rPr>
              <a:t>.</a:t>
            </a:r>
            <a:r>
              <a:rPr lang="zh-CN" altLang="en-US" sz="1100" dirty="0">
                <a:solidFill>
                  <a:srgbClr val="00B0F0"/>
                </a:solidFill>
              </a:rPr>
              <a:t>海洋天然气水合物岩心处理关键技术进展</a:t>
            </a:r>
            <a:r>
              <a:rPr lang="en-US" altLang="zh-CN" sz="1100" dirty="0">
                <a:solidFill>
                  <a:srgbClr val="00B0F0"/>
                </a:solidFill>
              </a:rPr>
              <a:t>[J].</a:t>
            </a:r>
            <a:r>
              <a:rPr lang="zh-CN" altLang="en-US" sz="1100" dirty="0">
                <a:solidFill>
                  <a:srgbClr val="00B0F0"/>
                </a:solidFill>
              </a:rPr>
              <a:t>地质科技情报，</a:t>
            </a:r>
            <a:r>
              <a:rPr lang="en-US" altLang="zh-CN" sz="1100" dirty="0">
                <a:solidFill>
                  <a:srgbClr val="00B0F0"/>
                </a:solidFill>
              </a:rPr>
              <a:t>2017(2)</a:t>
            </a:r>
            <a:r>
              <a:rPr lang="zh-CN" altLang="en-US" sz="1100" dirty="0">
                <a:solidFill>
                  <a:srgbClr val="00B0F0"/>
                </a:solidFill>
              </a:rPr>
              <a:t>：</a:t>
            </a:r>
            <a:r>
              <a:rPr lang="en-US" altLang="zh-CN" sz="1100" dirty="0">
                <a:solidFill>
                  <a:srgbClr val="00B0F0"/>
                </a:solidFill>
              </a:rPr>
              <a:t>249-257.</a:t>
            </a:r>
          </a:p>
          <a:p>
            <a:endParaRPr lang="en-US" altLang="zh-CN" sz="1100" dirty="0">
              <a:solidFill>
                <a:srgbClr val="00B0F0"/>
              </a:solidFill>
            </a:endParaRPr>
          </a:p>
          <a:p>
            <a:r>
              <a:rPr lang="en-US" altLang="zh-CN" sz="1100" dirty="0">
                <a:solidFill>
                  <a:srgbClr val="00B0F0"/>
                </a:solidFill>
              </a:rPr>
              <a:t>[19]</a:t>
            </a:r>
            <a:r>
              <a:rPr lang="zh-CN" altLang="en-US" sz="1100" dirty="0">
                <a:solidFill>
                  <a:srgbClr val="00B0F0"/>
                </a:solidFill>
              </a:rPr>
              <a:t>许俊良著</a:t>
            </a:r>
            <a:r>
              <a:rPr lang="en-US" altLang="zh-CN" sz="1100" dirty="0">
                <a:solidFill>
                  <a:srgbClr val="00B0F0"/>
                </a:solidFill>
              </a:rPr>
              <a:t>.</a:t>
            </a:r>
            <a:r>
              <a:rPr lang="zh-CN" altLang="en-US" sz="1100" dirty="0">
                <a:solidFill>
                  <a:srgbClr val="00B0F0"/>
                </a:solidFill>
              </a:rPr>
              <a:t>深水天然气水合物钻探取样关键技术初探</a:t>
            </a:r>
            <a:r>
              <a:rPr lang="en-US" altLang="zh-CN" sz="1100" dirty="0">
                <a:solidFill>
                  <a:srgbClr val="00B0F0"/>
                </a:solidFill>
              </a:rPr>
              <a:t>[M].</a:t>
            </a:r>
            <a:r>
              <a:rPr lang="zh-CN" altLang="en-US" sz="1100" dirty="0">
                <a:solidFill>
                  <a:srgbClr val="00B0F0"/>
                </a:solidFill>
              </a:rPr>
              <a:t>北京：石油工业出版社，</a:t>
            </a:r>
            <a:r>
              <a:rPr lang="en-US" altLang="zh-CN" sz="1100" dirty="0">
                <a:solidFill>
                  <a:srgbClr val="00B0F0"/>
                </a:solidFill>
              </a:rPr>
              <a:t>2014.</a:t>
            </a:r>
          </a:p>
          <a:p>
            <a:endParaRPr lang="en-US" altLang="zh-CN" sz="1100" dirty="0">
              <a:solidFill>
                <a:srgbClr val="00B0F0"/>
              </a:solidFill>
            </a:endParaRPr>
          </a:p>
          <a:p>
            <a:r>
              <a:rPr lang="en-US" altLang="zh-CN" sz="1100" dirty="0">
                <a:solidFill>
                  <a:srgbClr val="00B0F0"/>
                </a:solidFill>
              </a:rPr>
              <a:t>[20]</a:t>
            </a:r>
            <a:r>
              <a:rPr lang="zh-CN" altLang="en-US" sz="1100" dirty="0">
                <a:solidFill>
                  <a:srgbClr val="00B0F0"/>
                </a:solidFill>
              </a:rPr>
              <a:t>张光学著</a:t>
            </a:r>
            <a:r>
              <a:rPr lang="en-US" altLang="zh-CN" sz="1100" dirty="0">
                <a:solidFill>
                  <a:srgbClr val="00B0F0"/>
                </a:solidFill>
              </a:rPr>
              <a:t>.</a:t>
            </a:r>
            <a:r>
              <a:rPr lang="zh-CN" altLang="en-US" sz="1100" dirty="0">
                <a:solidFill>
                  <a:srgbClr val="00B0F0"/>
                </a:solidFill>
              </a:rPr>
              <a:t>海洋天然气水合物地震联合探测</a:t>
            </a:r>
            <a:r>
              <a:rPr lang="en-US" altLang="zh-CN" sz="1100" dirty="0">
                <a:solidFill>
                  <a:srgbClr val="00B0F0"/>
                </a:solidFill>
              </a:rPr>
              <a:t>[M].</a:t>
            </a:r>
            <a:r>
              <a:rPr lang="zh-CN" altLang="en-US" sz="1100" dirty="0">
                <a:solidFill>
                  <a:srgbClr val="00B0F0"/>
                </a:solidFill>
              </a:rPr>
              <a:t>北京：地质出版社，</a:t>
            </a:r>
            <a:r>
              <a:rPr lang="en-US" altLang="zh-CN" sz="1100" dirty="0">
                <a:solidFill>
                  <a:srgbClr val="00B0F0"/>
                </a:solidFill>
              </a:rPr>
              <a:t>2014.</a:t>
            </a:r>
            <a:endParaRPr lang="zh-CN" altLang="en-US" sz="1100" dirty="0">
              <a:solidFill>
                <a:srgbClr val="00B0F0"/>
              </a:solidFill>
            </a:endParaRPr>
          </a:p>
        </p:txBody>
      </p:sp>
    </p:spTree>
    <p:extLst>
      <p:ext uri="{BB962C8B-B14F-4D97-AF65-F5344CB8AC3E}">
        <p14:creationId xmlns:p14="http://schemas.microsoft.com/office/powerpoint/2010/main" val="440097403"/>
      </p:ext>
    </p:extLst>
  </p:cSld>
  <p:clrMapOvr>
    <a:masterClrMapping/>
  </p:clrMapOvr>
  <p:transition spd="slow" advClick="0">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片占位符 1">
            <a:extLst>
              <a:ext uri="{FF2B5EF4-FFF2-40B4-BE49-F238E27FC236}">
                <a16:creationId xmlns:a16="http://schemas.microsoft.com/office/drawing/2014/main" id="{DCF37263-E483-492D-9D41-4EE0680028D8}"/>
              </a:ext>
            </a:extLst>
          </p:cNvPr>
          <p:cNvSpPr>
            <a:spLocks noGrp="1"/>
          </p:cNvSpPr>
          <p:nvPr>
            <p:ph type="pic" sz="quarter" idx="22"/>
          </p:nvPr>
        </p:nvSpPr>
        <p:spPr/>
      </p:sp>
      <p:sp>
        <p:nvSpPr>
          <p:cNvPr id="3" name="矩形 2">
            <a:extLst>
              <a:ext uri="{FF2B5EF4-FFF2-40B4-BE49-F238E27FC236}">
                <a16:creationId xmlns:a16="http://schemas.microsoft.com/office/drawing/2014/main" id="{788766D7-99E3-41A0-83C0-58A66CE9EE52}"/>
              </a:ext>
            </a:extLst>
          </p:cNvPr>
          <p:cNvSpPr/>
          <p:nvPr/>
        </p:nvSpPr>
        <p:spPr>
          <a:xfrm>
            <a:off x="-15078" y="1563638"/>
            <a:ext cx="9144000" cy="2292935"/>
          </a:xfrm>
          <a:prstGeom prst="rect">
            <a:avLst/>
          </a:prstGeom>
        </p:spPr>
        <p:txBody>
          <a:bodyPr wrap="square">
            <a:spAutoFit/>
          </a:bodyPr>
          <a:lstStyle/>
          <a:p>
            <a:r>
              <a:rPr lang="en-US" altLang="zh-CN" sz="1100" dirty="0">
                <a:solidFill>
                  <a:srgbClr val="00B0F0"/>
                </a:solidFill>
              </a:rPr>
              <a:t>[21]</a:t>
            </a:r>
            <a:r>
              <a:rPr lang="zh-CN" altLang="en-US" sz="1100" dirty="0">
                <a:solidFill>
                  <a:srgbClr val="00B0F0"/>
                </a:solidFill>
              </a:rPr>
              <a:t>梁海峰著</a:t>
            </a:r>
            <a:r>
              <a:rPr lang="en-US" altLang="zh-CN" sz="1100" dirty="0">
                <a:solidFill>
                  <a:srgbClr val="00B0F0"/>
                </a:solidFill>
              </a:rPr>
              <a:t>.</a:t>
            </a:r>
            <a:r>
              <a:rPr lang="zh-CN" altLang="en-US" sz="1100" dirty="0">
                <a:solidFill>
                  <a:srgbClr val="00B0F0"/>
                </a:solidFill>
              </a:rPr>
              <a:t>天然气水合物降压开采理论与技术</a:t>
            </a:r>
            <a:r>
              <a:rPr lang="en-US" altLang="zh-CN" sz="1100" dirty="0">
                <a:solidFill>
                  <a:srgbClr val="00B0F0"/>
                </a:solidFill>
              </a:rPr>
              <a:t>[M].</a:t>
            </a:r>
            <a:r>
              <a:rPr lang="zh-CN" altLang="en-US" sz="1100" dirty="0">
                <a:solidFill>
                  <a:srgbClr val="00B0F0"/>
                </a:solidFill>
              </a:rPr>
              <a:t>北京：化学工业出版社，</a:t>
            </a:r>
            <a:r>
              <a:rPr lang="en-US" altLang="zh-CN" sz="1100" dirty="0">
                <a:solidFill>
                  <a:srgbClr val="00B0F0"/>
                </a:solidFill>
              </a:rPr>
              <a:t>2014.</a:t>
            </a:r>
          </a:p>
          <a:p>
            <a:endParaRPr lang="en-US" altLang="zh-CN" sz="1100" dirty="0">
              <a:solidFill>
                <a:srgbClr val="00B0F0"/>
              </a:solidFill>
            </a:endParaRPr>
          </a:p>
          <a:p>
            <a:r>
              <a:rPr lang="en-US" altLang="zh-CN" sz="1100" dirty="0">
                <a:solidFill>
                  <a:srgbClr val="00B0F0"/>
                </a:solidFill>
              </a:rPr>
              <a:t>[22]</a:t>
            </a:r>
            <a:r>
              <a:rPr lang="zh-CN" altLang="en-US" sz="1100" dirty="0">
                <a:solidFill>
                  <a:srgbClr val="00B0F0"/>
                </a:solidFill>
              </a:rPr>
              <a:t>肖钢，白玉湖编著</a:t>
            </a:r>
            <a:r>
              <a:rPr lang="en-US" altLang="zh-CN" sz="1100" dirty="0">
                <a:solidFill>
                  <a:srgbClr val="00B0F0"/>
                </a:solidFill>
              </a:rPr>
              <a:t>.</a:t>
            </a:r>
            <a:r>
              <a:rPr lang="zh-CN" altLang="en-US" sz="1100" dirty="0">
                <a:solidFill>
                  <a:srgbClr val="00B0F0"/>
                </a:solidFill>
              </a:rPr>
              <a:t>能源工程技术丛书 天然气水合物勘探开发关键技术研究</a:t>
            </a:r>
            <a:r>
              <a:rPr lang="en-US" altLang="zh-CN" sz="1100" dirty="0">
                <a:solidFill>
                  <a:srgbClr val="00B0F0"/>
                </a:solidFill>
              </a:rPr>
              <a:t>[M].</a:t>
            </a:r>
            <a:r>
              <a:rPr lang="zh-CN" altLang="en-US" sz="1100" dirty="0">
                <a:solidFill>
                  <a:srgbClr val="00B0F0"/>
                </a:solidFill>
              </a:rPr>
              <a:t>武汉：武汉大学出版社</a:t>
            </a:r>
            <a:r>
              <a:rPr lang="en-US" altLang="zh-CN" sz="1100" dirty="0">
                <a:solidFill>
                  <a:srgbClr val="00B0F0"/>
                </a:solidFill>
              </a:rPr>
              <a:t>.2015.</a:t>
            </a:r>
          </a:p>
          <a:p>
            <a:endParaRPr lang="en-US" altLang="zh-CN" sz="1100" dirty="0">
              <a:solidFill>
                <a:srgbClr val="00B0F0"/>
              </a:solidFill>
            </a:endParaRPr>
          </a:p>
          <a:p>
            <a:r>
              <a:rPr lang="en-US" altLang="zh-CN" sz="1100" dirty="0">
                <a:solidFill>
                  <a:srgbClr val="00B0F0"/>
                </a:solidFill>
              </a:rPr>
              <a:t>[23]</a:t>
            </a:r>
            <a:r>
              <a:rPr lang="zh-CN" altLang="en-US" sz="1100" dirty="0">
                <a:solidFill>
                  <a:srgbClr val="00B0F0"/>
                </a:solidFill>
              </a:rPr>
              <a:t>吴时国著</a:t>
            </a:r>
            <a:r>
              <a:rPr lang="en-US" altLang="zh-CN" sz="1100" dirty="0">
                <a:solidFill>
                  <a:srgbClr val="00B0F0"/>
                </a:solidFill>
              </a:rPr>
              <a:t>.</a:t>
            </a:r>
            <a:r>
              <a:rPr lang="zh-CN" altLang="en-US" sz="1100" dirty="0">
                <a:solidFill>
                  <a:srgbClr val="00B0F0"/>
                </a:solidFill>
              </a:rPr>
              <a:t>天然气水合物地质概论</a:t>
            </a:r>
            <a:r>
              <a:rPr lang="en-US" altLang="zh-CN" sz="1100" dirty="0">
                <a:solidFill>
                  <a:srgbClr val="00B0F0"/>
                </a:solidFill>
              </a:rPr>
              <a:t>[M].</a:t>
            </a:r>
            <a:r>
              <a:rPr lang="zh-CN" altLang="en-US" sz="1100" dirty="0">
                <a:solidFill>
                  <a:srgbClr val="00B0F0"/>
                </a:solidFill>
              </a:rPr>
              <a:t>北京：科学出版社，</a:t>
            </a:r>
            <a:r>
              <a:rPr lang="en-US" altLang="zh-CN" sz="1100" dirty="0">
                <a:solidFill>
                  <a:srgbClr val="00B0F0"/>
                </a:solidFill>
              </a:rPr>
              <a:t>2015.</a:t>
            </a:r>
          </a:p>
          <a:p>
            <a:endParaRPr lang="en-US" altLang="zh-CN" sz="1100" dirty="0">
              <a:solidFill>
                <a:srgbClr val="00B0F0"/>
              </a:solidFill>
            </a:endParaRPr>
          </a:p>
          <a:p>
            <a:r>
              <a:rPr lang="en-US" altLang="zh-CN" sz="1100" dirty="0">
                <a:solidFill>
                  <a:srgbClr val="00B0F0"/>
                </a:solidFill>
              </a:rPr>
              <a:t>[24]</a:t>
            </a:r>
            <a:r>
              <a:rPr lang="zh-CN" altLang="en-US" sz="1100" dirty="0">
                <a:solidFill>
                  <a:srgbClr val="00B0F0"/>
                </a:solidFill>
              </a:rPr>
              <a:t>肖钢，白玉湖著</a:t>
            </a:r>
            <a:r>
              <a:rPr lang="en-US" altLang="zh-CN" sz="1100" dirty="0">
                <a:solidFill>
                  <a:srgbClr val="00B0F0"/>
                </a:solidFill>
              </a:rPr>
              <a:t>.</a:t>
            </a:r>
            <a:r>
              <a:rPr lang="zh-CN" altLang="en-US" sz="1100" dirty="0">
                <a:solidFill>
                  <a:srgbClr val="00B0F0"/>
                </a:solidFill>
              </a:rPr>
              <a:t>天然气水合物勘探开发关键技术研究</a:t>
            </a:r>
            <a:r>
              <a:rPr lang="en-US" altLang="zh-CN" sz="1100" dirty="0">
                <a:solidFill>
                  <a:srgbClr val="00B0F0"/>
                </a:solidFill>
              </a:rPr>
              <a:t>[M]</a:t>
            </a:r>
            <a:r>
              <a:rPr lang="zh-CN" altLang="en-US" sz="1100" dirty="0">
                <a:solidFill>
                  <a:srgbClr val="00B0F0"/>
                </a:solidFill>
              </a:rPr>
              <a:t>，</a:t>
            </a:r>
            <a:r>
              <a:rPr lang="en-US" altLang="zh-CN" sz="1100" dirty="0">
                <a:solidFill>
                  <a:srgbClr val="00B0F0"/>
                </a:solidFill>
              </a:rPr>
              <a:t>2015.</a:t>
            </a:r>
          </a:p>
          <a:p>
            <a:endParaRPr lang="en-US" altLang="zh-CN" sz="1100" dirty="0">
              <a:solidFill>
                <a:srgbClr val="00B0F0"/>
              </a:solidFill>
            </a:endParaRPr>
          </a:p>
          <a:p>
            <a:r>
              <a:rPr lang="en-US" altLang="zh-CN" sz="1100" dirty="0">
                <a:solidFill>
                  <a:srgbClr val="00B0F0"/>
                </a:solidFill>
              </a:rPr>
              <a:t>[25]</a:t>
            </a:r>
            <a:r>
              <a:rPr lang="zh-CN" altLang="en-US" sz="1100" dirty="0">
                <a:solidFill>
                  <a:srgbClr val="00B0F0"/>
                </a:solidFill>
              </a:rPr>
              <a:t>于雯泉编著</a:t>
            </a:r>
            <a:r>
              <a:rPr lang="en-US" altLang="zh-CN" sz="1100" dirty="0">
                <a:solidFill>
                  <a:srgbClr val="00B0F0"/>
                </a:solidFill>
              </a:rPr>
              <a:t>.</a:t>
            </a:r>
            <a:r>
              <a:rPr lang="zh-CN" altLang="en-US" sz="1100" dirty="0">
                <a:solidFill>
                  <a:srgbClr val="00B0F0"/>
                </a:solidFill>
              </a:rPr>
              <a:t>天然气水合物</a:t>
            </a:r>
            <a:r>
              <a:rPr lang="en-US" altLang="zh-CN" sz="1100" dirty="0">
                <a:solidFill>
                  <a:srgbClr val="00B0F0"/>
                </a:solidFill>
              </a:rPr>
              <a:t>[M].</a:t>
            </a:r>
            <a:r>
              <a:rPr lang="zh-CN" altLang="en-US" sz="1100" dirty="0">
                <a:solidFill>
                  <a:srgbClr val="00B0F0"/>
                </a:solidFill>
              </a:rPr>
              <a:t>北京：中国石化出版社，</a:t>
            </a:r>
            <a:r>
              <a:rPr lang="en-US" altLang="zh-CN" sz="1100" dirty="0">
                <a:solidFill>
                  <a:srgbClr val="00B0F0"/>
                </a:solidFill>
              </a:rPr>
              <a:t>2017.</a:t>
            </a:r>
          </a:p>
          <a:p>
            <a:endParaRPr lang="en-US" altLang="zh-CN" sz="1100" dirty="0">
              <a:solidFill>
                <a:srgbClr val="00B0F0"/>
              </a:solidFill>
            </a:endParaRPr>
          </a:p>
          <a:p>
            <a:r>
              <a:rPr lang="en-US" altLang="zh-CN" sz="1100" dirty="0">
                <a:solidFill>
                  <a:srgbClr val="00B0F0"/>
                </a:solidFill>
              </a:rPr>
              <a:t>[26]</a:t>
            </a:r>
            <a:r>
              <a:rPr lang="zh-CN" altLang="en-US" sz="1100" dirty="0">
                <a:solidFill>
                  <a:srgbClr val="00B0F0"/>
                </a:solidFill>
              </a:rPr>
              <a:t>周怀阳等编著</a:t>
            </a:r>
            <a:r>
              <a:rPr lang="en-US" altLang="zh-CN" sz="1100" dirty="0">
                <a:solidFill>
                  <a:srgbClr val="00B0F0"/>
                </a:solidFill>
              </a:rPr>
              <a:t>.</a:t>
            </a:r>
            <a:r>
              <a:rPr lang="zh-CN" altLang="en-US" sz="1100" dirty="0">
                <a:solidFill>
                  <a:srgbClr val="00B0F0"/>
                </a:solidFill>
              </a:rPr>
              <a:t>天然气水合物</a:t>
            </a:r>
            <a:r>
              <a:rPr lang="en-US" altLang="zh-CN" sz="1100" dirty="0">
                <a:solidFill>
                  <a:srgbClr val="00B0F0"/>
                </a:solidFill>
              </a:rPr>
              <a:t>[M].</a:t>
            </a:r>
            <a:r>
              <a:rPr lang="zh-CN" altLang="en-US" sz="1100" dirty="0">
                <a:solidFill>
                  <a:srgbClr val="00B0F0"/>
                </a:solidFill>
              </a:rPr>
              <a:t>北京：海洋出版社，</a:t>
            </a:r>
            <a:r>
              <a:rPr lang="en-US" altLang="zh-CN" sz="1100" dirty="0">
                <a:solidFill>
                  <a:srgbClr val="00B0F0"/>
                </a:solidFill>
              </a:rPr>
              <a:t>2000.</a:t>
            </a:r>
          </a:p>
          <a:p>
            <a:endParaRPr lang="en-US" altLang="zh-CN" sz="1100" dirty="0">
              <a:solidFill>
                <a:srgbClr val="00B0F0"/>
              </a:solidFill>
            </a:endParaRPr>
          </a:p>
          <a:p>
            <a:r>
              <a:rPr lang="en-US" altLang="zh-CN" sz="1100" dirty="0">
                <a:solidFill>
                  <a:srgbClr val="00B0F0"/>
                </a:solidFill>
              </a:rPr>
              <a:t>[27]</a:t>
            </a:r>
            <a:r>
              <a:rPr lang="zh-CN" altLang="en-US" sz="1100" dirty="0">
                <a:solidFill>
                  <a:srgbClr val="00B0F0"/>
                </a:solidFill>
              </a:rPr>
              <a:t>蒋宇静，公彬，王刚</a:t>
            </a:r>
            <a:r>
              <a:rPr lang="en-US" altLang="zh-CN" sz="1100" dirty="0">
                <a:solidFill>
                  <a:srgbClr val="00B0F0"/>
                </a:solidFill>
              </a:rPr>
              <a:t>.</a:t>
            </a:r>
            <a:r>
              <a:rPr lang="zh-CN" altLang="en-US" sz="1100" dirty="0">
                <a:solidFill>
                  <a:srgbClr val="00B0F0"/>
                </a:solidFill>
              </a:rPr>
              <a:t>深海天然气水合物开采概论</a:t>
            </a:r>
            <a:r>
              <a:rPr lang="en-US" altLang="zh-CN" sz="1100" dirty="0">
                <a:solidFill>
                  <a:srgbClr val="00B0F0"/>
                </a:solidFill>
              </a:rPr>
              <a:t>[M].</a:t>
            </a:r>
            <a:r>
              <a:rPr lang="zh-CN" altLang="en-US" sz="1100" dirty="0">
                <a:solidFill>
                  <a:srgbClr val="00B0F0"/>
                </a:solidFill>
              </a:rPr>
              <a:t>北京：科学出版社，</a:t>
            </a:r>
            <a:r>
              <a:rPr lang="en-US" altLang="zh-CN" sz="1100" dirty="0">
                <a:solidFill>
                  <a:srgbClr val="00B0F0"/>
                </a:solidFill>
              </a:rPr>
              <a:t>2017.</a:t>
            </a:r>
            <a:endParaRPr lang="zh-CN" altLang="en-US" sz="1100" dirty="0">
              <a:solidFill>
                <a:srgbClr val="00B0F0"/>
              </a:solidFill>
            </a:endParaRPr>
          </a:p>
        </p:txBody>
      </p:sp>
    </p:spTree>
    <p:extLst>
      <p:ext uri="{BB962C8B-B14F-4D97-AF65-F5344CB8AC3E}">
        <p14:creationId xmlns:p14="http://schemas.microsoft.com/office/powerpoint/2010/main" val="12893701"/>
      </p:ext>
    </p:extLst>
  </p:cSld>
  <p:clrMapOvr>
    <a:masterClrMapping/>
  </p:clrMapOvr>
  <p:transition spd="slow" advClick="0">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2067694"/>
            <a:ext cx="4104456" cy="923330"/>
          </a:xfrm>
          <a:prstGeom prst="rect">
            <a:avLst/>
          </a:prstGeom>
          <a:noFill/>
        </p:spPr>
        <p:txBody>
          <a:bodyPr wrap="square" rtlCol="0">
            <a:spAutoFit/>
          </a:bodyPr>
          <a:lstStyle/>
          <a:p>
            <a:r>
              <a:rPr lang="zh-CN" altLang="en-US" sz="5400" dirty="0">
                <a:solidFill>
                  <a:srgbClr val="0070C0"/>
                </a:solidFill>
                <a:latin typeface="华文楷体" panose="02010600040101010101" pitchFamily="2" charset="-122"/>
                <a:ea typeface="华文楷体" panose="02010600040101010101" pitchFamily="2" charset="-122"/>
              </a:rPr>
              <a:t>谢谢观赏！</a:t>
            </a:r>
          </a:p>
        </p:txBody>
      </p:sp>
    </p:spTree>
  </p:cSld>
  <p:clrMapOvr>
    <a:masterClrMapping/>
  </p:clrMapOvr>
  <p:transition spd="slow" advClick="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p:cNvSpPr txBox="1"/>
          <p:nvPr/>
        </p:nvSpPr>
        <p:spPr>
          <a:xfrm>
            <a:off x="1763689" y="249493"/>
            <a:ext cx="6336703" cy="954107"/>
          </a:xfrm>
          <a:prstGeom prst="rect">
            <a:avLst/>
          </a:prstGeom>
          <a:noFill/>
        </p:spPr>
        <p:txBody>
          <a:bodyPr wrap="square" rtlCol="0">
            <a:spAutoFit/>
          </a:bodyPr>
          <a:lstStyle/>
          <a:p>
            <a:r>
              <a:rPr lang="zh-CN" altLang="en-US" sz="2400" dirty="0">
                <a:solidFill>
                  <a:srgbClr val="0070C0"/>
                </a:solidFill>
                <a:latin typeface="华文楷体" panose="02010600040101010101" pitchFamily="2" charset="-122"/>
                <a:ea typeface="华文楷体" panose="02010600040101010101" pitchFamily="2" charset="-122"/>
              </a:rPr>
              <a:t>         </a:t>
            </a:r>
            <a:r>
              <a:rPr lang="zh-CN" altLang="en-US" sz="2800" dirty="0">
                <a:solidFill>
                  <a:srgbClr val="0070C0"/>
                </a:solidFill>
                <a:latin typeface="华文楷体" panose="02010600040101010101" pitchFamily="2" charset="-122"/>
                <a:ea typeface="华文楷体" panose="02010600040101010101" pitchFamily="2" charset="-122"/>
              </a:rPr>
              <a:t>针对百度搜索到的内容，结合自身思考。我们可对该课题做以下分析：</a:t>
            </a:r>
          </a:p>
        </p:txBody>
      </p:sp>
      <p:sp>
        <p:nvSpPr>
          <p:cNvPr id="3" name="TextBox 2"/>
          <p:cNvSpPr txBox="1"/>
          <p:nvPr/>
        </p:nvSpPr>
        <p:spPr>
          <a:xfrm>
            <a:off x="1023988" y="1419622"/>
            <a:ext cx="6446812" cy="830997"/>
          </a:xfrm>
          <a:prstGeom prst="rect">
            <a:avLst/>
          </a:prstGeom>
          <a:noFill/>
        </p:spPr>
        <p:txBody>
          <a:bodyPr wrap="square" rtlCol="0">
            <a:spAutoFit/>
          </a:bodyPr>
          <a:lstStyle/>
          <a:p>
            <a:r>
              <a:rPr lang="zh-CN" altLang="en-US" sz="2400" dirty="0">
                <a:solidFill>
                  <a:srgbClr val="0070C0"/>
                </a:solidFill>
                <a:latin typeface="华文楷体" panose="02010600040101010101" pitchFamily="2" charset="-122"/>
                <a:ea typeface="华文楷体" panose="02010600040101010101" pitchFamily="2" charset="-122"/>
              </a:rPr>
              <a:t>       </a:t>
            </a:r>
            <a:r>
              <a:rPr lang="zh-CN" altLang="en-US" sz="2400" dirty="0">
                <a:solidFill>
                  <a:srgbClr val="002060"/>
                </a:solidFill>
                <a:latin typeface="华文楷体" panose="02010600040101010101" pitchFamily="2" charset="-122"/>
                <a:ea typeface="华文楷体" panose="02010600040101010101" pitchFamily="2" charset="-122"/>
              </a:rPr>
              <a:t>该课题旨在对于天然气开采技术方面的研究进行检索。</a:t>
            </a:r>
          </a:p>
        </p:txBody>
      </p:sp>
      <p:sp>
        <p:nvSpPr>
          <p:cNvPr id="67" name="TextBox 66"/>
          <p:cNvSpPr txBox="1"/>
          <p:nvPr/>
        </p:nvSpPr>
        <p:spPr>
          <a:xfrm>
            <a:off x="1331640" y="2457970"/>
            <a:ext cx="6446812" cy="830997"/>
          </a:xfrm>
          <a:prstGeom prst="rect">
            <a:avLst/>
          </a:prstGeom>
          <a:noFill/>
        </p:spPr>
        <p:txBody>
          <a:bodyPr wrap="square" rtlCol="0">
            <a:spAutoFit/>
          </a:bodyPr>
          <a:lstStyle/>
          <a:p>
            <a:r>
              <a:rPr lang="zh-CN" altLang="en-US" sz="2400" dirty="0">
                <a:solidFill>
                  <a:srgbClr val="0070C0"/>
                </a:solidFill>
                <a:latin typeface="华文楷体" panose="02010600040101010101" pitchFamily="2" charset="-122"/>
                <a:ea typeface="华文楷体" panose="02010600040101010101" pitchFamily="2" charset="-122"/>
              </a:rPr>
              <a:t>       </a:t>
            </a:r>
            <a:r>
              <a:rPr lang="zh-CN" altLang="en-US" sz="2400" dirty="0">
                <a:solidFill>
                  <a:srgbClr val="002060"/>
                </a:solidFill>
                <a:latin typeface="华文楷体" panose="02010600040101010101" pitchFamily="2" charset="-122"/>
                <a:ea typeface="华文楷体" panose="02010600040101010101" pitchFamily="2" charset="-122"/>
              </a:rPr>
              <a:t>该课题所属学科有：石油天然气工业、海洋学、工业经济、新能源。</a:t>
            </a:r>
          </a:p>
        </p:txBody>
      </p:sp>
      <p:sp>
        <p:nvSpPr>
          <p:cNvPr id="68" name="TextBox 67"/>
          <p:cNvSpPr txBox="1"/>
          <p:nvPr/>
        </p:nvSpPr>
        <p:spPr>
          <a:xfrm>
            <a:off x="1653579" y="3651870"/>
            <a:ext cx="6446812" cy="1200329"/>
          </a:xfrm>
          <a:prstGeom prst="rect">
            <a:avLst/>
          </a:prstGeom>
          <a:noFill/>
        </p:spPr>
        <p:txBody>
          <a:bodyPr wrap="square" rtlCol="0">
            <a:spAutoFit/>
          </a:bodyPr>
          <a:lstStyle/>
          <a:p>
            <a:r>
              <a:rPr lang="zh-CN" altLang="en-US" sz="2400" dirty="0">
                <a:solidFill>
                  <a:srgbClr val="0070C0"/>
                </a:solidFill>
                <a:latin typeface="华文楷体" panose="02010600040101010101" pitchFamily="2" charset="-122"/>
                <a:ea typeface="华文楷体" panose="02010600040101010101" pitchFamily="2" charset="-122"/>
              </a:rPr>
              <a:t>       </a:t>
            </a:r>
            <a:r>
              <a:rPr lang="zh-CN" altLang="en-US" sz="2400" dirty="0">
                <a:solidFill>
                  <a:srgbClr val="002060"/>
                </a:solidFill>
                <a:latin typeface="华文楷体" panose="02010600040101010101" pitchFamily="2" charset="-122"/>
                <a:ea typeface="华文楷体" panose="02010600040101010101" pitchFamily="2" charset="-122"/>
              </a:rPr>
              <a:t>该课题可从以下文献类型进行检索：图书资源、期刊论文、会议论文、学位论文、专利标准。</a:t>
            </a:r>
          </a:p>
        </p:txBody>
      </p:sp>
    </p:spTree>
  </p:cSld>
  <p:clrMapOvr>
    <a:masterClrMapping/>
  </p:clrMapOvr>
  <p:transition spd="slow" advClick="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41345" y="1779662"/>
            <a:ext cx="5238967" cy="2626965"/>
            <a:chOff x="2141345" y="1779662"/>
            <a:chExt cx="5238967" cy="2626965"/>
          </a:xfrm>
        </p:grpSpPr>
        <p:sp>
          <p:nvSpPr>
            <p:cNvPr id="7" name="Oval 99"/>
            <p:cNvSpPr/>
            <p:nvPr/>
          </p:nvSpPr>
          <p:spPr>
            <a:xfrm>
              <a:off x="3347864" y="1779662"/>
              <a:ext cx="2425118" cy="2388331"/>
            </a:xfrm>
            <a:prstGeom prst="ellipse">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r>
                <a:rPr lang="zh-CN" altLang="en-US" sz="2800" dirty="0">
                  <a:solidFill>
                    <a:srgbClr val="FFFFFF"/>
                  </a:solidFill>
                  <a:latin typeface="Calibri" panose="020F0502020204030204" pitchFamily="34" charset="0"/>
                  <a:ea typeface="微软雅黑" panose="020B0503020204020204" pitchFamily="34" charset="-122"/>
                  <a:sym typeface="Calibri" panose="020F0502020204030204" pitchFamily="34" charset="0"/>
                </a:rPr>
                <a:t>可燃冰</a:t>
              </a:r>
              <a:endParaRPr lang="en-US" sz="2800"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2" name="Oval 99"/>
            <p:cNvSpPr/>
            <p:nvPr/>
          </p:nvSpPr>
          <p:spPr>
            <a:xfrm>
              <a:off x="5305003" y="1779662"/>
              <a:ext cx="2075309" cy="1008235"/>
            </a:xfrm>
            <a:prstGeom prst="ellipse">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r>
                <a:rPr lang="en-US" dirty="0">
                  <a:solidFill>
                    <a:srgbClr val="FFFFFF"/>
                  </a:solidFill>
                  <a:latin typeface="Calibri" panose="020F0502020204030204" pitchFamily="34" charset="0"/>
                  <a:ea typeface="微软雅黑" panose="020B0503020204020204" pitchFamily="34" charset="-122"/>
                  <a:sym typeface="Calibri" panose="020F0502020204030204" pitchFamily="34" charset="0"/>
                </a:rPr>
                <a:t>Natural Gas Hydrate</a:t>
              </a:r>
            </a:p>
          </p:txBody>
        </p:sp>
        <p:sp>
          <p:nvSpPr>
            <p:cNvPr id="14" name="Oval 99"/>
            <p:cNvSpPr/>
            <p:nvPr/>
          </p:nvSpPr>
          <p:spPr>
            <a:xfrm>
              <a:off x="2556030" y="1779662"/>
              <a:ext cx="1200975" cy="911975"/>
            </a:xfrm>
            <a:prstGeom prst="ellipse">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r>
                <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rPr>
                <a:t>开采</a:t>
              </a:r>
              <a:endParaRPr 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5" name="Oval 99"/>
            <p:cNvSpPr/>
            <p:nvPr/>
          </p:nvSpPr>
          <p:spPr>
            <a:xfrm>
              <a:off x="5292080" y="3297163"/>
              <a:ext cx="1200975" cy="911975"/>
            </a:xfrm>
            <a:prstGeom prst="ellipse">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r>
                <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rPr>
                <a:t>天然气水合物</a:t>
              </a:r>
              <a:endParaRPr 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6" name="Oval 99"/>
            <p:cNvSpPr/>
            <p:nvPr/>
          </p:nvSpPr>
          <p:spPr>
            <a:xfrm>
              <a:off x="2141345" y="3326507"/>
              <a:ext cx="2030346" cy="1080120"/>
            </a:xfrm>
            <a:prstGeom prst="ellipse">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r>
                <a:rPr lang="en-US" dirty="0">
                  <a:solidFill>
                    <a:srgbClr val="FFFFFF"/>
                  </a:solidFill>
                  <a:latin typeface="Calibri" panose="020F0502020204030204" pitchFamily="34" charset="0"/>
                  <a:ea typeface="微软雅黑" panose="020B0503020204020204" pitchFamily="34" charset="-122"/>
                  <a:sym typeface="Calibri" panose="020F0502020204030204" pitchFamily="34" charset="0"/>
                </a:rPr>
                <a:t>combustible  ice </a:t>
              </a:r>
            </a:p>
          </p:txBody>
        </p:sp>
      </p:grpSp>
      <p:sp>
        <p:nvSpPr>
          <p:cNvPr id="2" name="TextBox 1"/>
          <p:cNvSpPr txBox="1"/>
          <p:nvPr/>
        </p:nvSpPr>
        <p:spPr>
          <a:xfrm>
            <a:off x="3156518" y="357504"/>
            <a:ext cx="3071667" cy="769441"/>
          </a:xfrm>
          <a:prstGeom prst="rect">
            <a:avLst/>
          </a:prstGeom>
          <a:noFill/>
        </p:spPr>
        <p:txBody>
          <a:bodyPr wrap="square" rtlCol="0">
            <a:spAutoFit/>
          </a:bodyPr>
          <a:lstStyle/>
          <a:p>
            <a:r>
              <a:rPr lang="zh-CN" altLang="en-US" sz="4400" dirty="0">
                <a:solidFill>
                  <a:srgbClr val="0070C0"/>
                </a:solidFill>
                <a:latin typeface="华文楷体" panose="02010600040101010101" pitchFamily="2" charset="-122"/>
                <a:ea typeface="华文楷体" panose="02010600040101010101" pitchFamily="2" charset="-122"/>
              </a:rPr>
              <a:t>检索词确定</a:t>
            </a:r>
          </a:p>
        </p:txBody>
      </p:sp>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0" name="文本框 7"/>
          <p:cNvSpPr txBox="1">
            <a:spLocks noChangeArrowheads="1"/>
          </p:cNvSpPr>
          <p:nvPr/>
        </p:nvSpPr>
        <p:spPr bwMode="auto">
          <a:xfrm>
            <a:off x="1907704" y="2351197"/>
            <a:ext cx="2646878" cy="1052596"/>
          </a:xfrm>
          <a:prstGeom prst="rect">
            <a:avLst/>
          </a:prstGeom>
          <a:noFill/>
          <a:ln>
            <a:noFill/>
          </a:ln>
        </p:spPr>
        <p:txBody>
          <a:bodyPr wrap="non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4800" dirty="0">
                <a:solidFill>
                  <a:schemeClr val="accent1"/>
                </a:solidFill>
                <a:latin typeface="华文楷体" panose="02010600040101010101" pitchFamily="2" charset="-122"/>
                <a:ea typeface="华文楷体" panose="02010600040101010101" pitchFamily="2" charset="-122"/>
                <a:cs typeface="+mn-ea"/>
                <a:sym typeface="+mn-lt"/>
              </a:rPr>
              <a:t>检索过程</a:t>
            </a:r>
          </a:p>
        </p:txBody>
      </p:sp>
      <p:sp>
        <p:nvSpPr>
          <p:cNvPr id="1048681" name="矩形 1"/>
          <p:cNvSpPr/>
          <p:nvPr/>
        </p:nvSpPr>
        <p:spPr>
          <a:xfrm>
            <a:off x="336359" y="2301721"/>
            <a:ext cx="1151549" cy="11515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t>02</a:t>
            </a:r>
            <a:endParaRPr lang="zh-CN" altLang="en-US" sz="4400" dirty="0"/>
          </a:p>
        </p:txBody>
      </p:sp>
    </p:spTree>
  </p:cSld>
  <p:clrMapOvr>
    <a:masterClrMapping/>
  </p:clrMapOvr>
  <p:transition spd="slow" advClick="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4"/>
          <p:cNvSpPr>
            <a:spLocks noChangeArrowheads="1"/>
          </p:cNvSpPr>
          <p:nvPr/>
        </p:nvSpPr>
        <p:spPr bwMode="auto">
          <a:xfrm>
            <a:off x="1" y="1545637"/>
            <a:ext cx="3635375" cy="3078956"/>
          </a:xfrm>
          <a:custGeom>
            <a:avLst/>
            <a:gdLst>
              <a:gd name="T0" fmla="*/ 0 w 3635896"/>
              <a:gd name="T1" fmla="*/ 156860 h 4104456"/>
              <a:gd name="T2" fmla="*/ 1007604 w 3635896"/>
              <a:gd name="T3" fmla="*/ 0 h 4104456"/>
              <a:gd name="T4" fmla="*/ 3635896 w 3635896"/>
              <a:gd name="T5" fmla="*/ 2052228 h 4104456"/>
              <a:gd name="T6" fmla="*/ 1007604 w 3635896"/>
              <a:gd name="T7" fmla="*/ 4104456 h 4104456"/>
              <a:gd name="T8" fmla="*/ 0 w 3635896"/>
              <a:gd name="T9" fmla="*/ 3947596 h 4104456"/>
              <a:gd name="T10" fmla="*/ 0 60000 65536"/>
              <a:gd name="T11" fmla="*/ 0 60000 65536"/>
              <a:gd name="T12" fmla="*/ 0 60000 65536"/>
              <a:gd name="T13" fmla="*/ 0 60000 65536"/>
              <a:gd name="T14" fmla="*/ 0 60000 65536"/>
              <a:gd name="T15" fmla="*/ 0 w 3635896"/>
              <a:gd name="T16" fmla="*/ 0 h 4104456"/>
              <a:gd name="T17" fmla="*/ 3635896 w 3635896"/>
              <a:gd name="T18" fmla="*/ 4104456 h 4104456"/>
            </a:gdLst>
            <a:ahLst/>
            <a:cxnLst>
              <a:cxn ang="T10">
                <a:pos x="T0" y="T1"/>
              </a:cxn>
              <a:cxn ang="T11">
                <a:pos x="T2" y="T3"/>
              </a:cxn>
              <a:cxn ang="T12">
                <a:pos x="T4" y="T5"/>
              </a:cxn>
              <a:cxn ang="T13">
                <a:pos x="T6" y="T7"/>
              </a:cxn>
              <a:cxn ang="T14">
                <a:pos x="T8" y="T9"/>
              </a:cxn>
            </a:cxnLst>
            <a:rect l="T15" t="T16" r="T17" b="T18"/>
            <a:pathLst>
              <a:path w="3635896" h="4104456">
                <a:moveTo>
                  <a:pt x="0" y="156860"/>
                </a:moveTo>
                <a:cubicBezTo>
                  <a:pt x="310168" y="55586"/>
                  <a:pt x="650573" y="0"/>
                  <a:pt x="1007604" y="0"/>
                </a:cubicBezTo>
                <a:cubicBezTo>
                  <a:pt x="2459170" y="0"/>
                  <a:pt x="3635896" y="918814"/>
                  <a:pt x="3635896" y="2052228"/>
                </a:cubicBezTo>
                <a:cubicBezTo>
                  <a:pt x="3635896" y="3185642"/>
                  <a:pt x="2459170" y="4104456"/>
                  <a:pt x="1007604" y="4104456"/>
                </a:cubicBezTo>
                <a:cubicBezTo>
                  <a:pt x="650573" y="4104456"/>
                  <a:pt x="310168" y="4048870"/>
                  <a:pt x="0" y="3947596"/>
                </a:cubicBezTo>
              </a:path>
            </a:pathLst>
          </a:custGeom>
          <a:noFill/>
          <a:ln w="127000" cap="flat" cmpd="sng">
            <a:solidFill>
              <a:schemeClr val="accent1">
                <a:lumMod val="60000"/>
                <a:lumOff val="40000"/>
              </a:schemeClr>
            </a:solidFill>
            <a:bevel/>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b="1" i="1">
              <a:solidFill>
                <a:srgbClr val="FFFFFF"/>
              </a:solidFill>
              <a:latin typeface="Calibri" panose="020F0502020204030204" pitchFamily="34" charset="0"/>
              <a:sym typeface="微软雅黑" panose="020B0503020204020204" pitchFamily="34" charset="-122"/>
            </a:endParaRPr>
          </a:p>
        </p:txBody>
      </p:sp>
      <p:pic>
        <p:nvPicPr>
          <p:cNvPr id="3" name="图片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573528"/>
            <a:ext cx="3384971" cy="187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93094">
            <a:off x="3876029" y="2817116"/>
            <a:ext cx="3395252" cy="187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06996" y="2679762"/>
            <a:ext cx="2663700" cy="830997"/>
          </a:xfrm>
          <a:prstGeom prst="rect">
            <a:avLst/>
          </a:prstGeom>
          <a:noFill/>
        </p:spPr>
        <p:txBody>
          <a:bodyPr wrap="square" rtlCol="0">
            <a:spAutoFit/>
          </a:bodyPr>
          <a:lstStyle/>
          <a:p>
            <a:r>
              <a:rPr lang="zh-CN" altLang="en-US" sz="4800" dirty="0">
                <a:solidFill>
                  <a:srgbClr val="0070C0"/>
                </a:solidFill>
                <a:latin typeface="华文楷体" panose="02010600040101010101" pitchFamily="2" charset="-122"/>
                <a:ea typeface="华文楷体" panose="02010600040101010101" pitchFamily="2" charset="-122"/>
              </a:rPr>
              <a:t>图书资源</a:t>
            </a:r>
          </a:p>
        </p:txBody>
      </p:sp>
      <p:sp>
        <p:nvSpPr>
          <p:cNvPr id="7" name="TextBox 6"/>
          <p:cNvSpPr txBox="1"/>
          <p:nvPr/>
        </p:nvSpPr>
        <p:spPr>
          <a:xfrm>
            <a:off x="3131839" y="1035193"/>
            <a:ext cx="2448272" cy="461665"/>
          </a:xfrm>
          <a:prstGeom prst="rect">
            <a:avLst/>
          </a:prstGeom>
          <a:noFill/>
        </p:spPr>
        <p:txBody>
          <a:bodyPr wrap="square" rtlCol="0">
            <a:spAutoFit/>
          </a:bodyPr>
          <a:lstStyle/>
          <a:p>
            <a:r>
              <a:rPr lang="zh-CN" altLang="en-US" sz="2400" dirty="0">
                <a:solidFill>
                  <a:srgbClr val="0070C0"/>
                </a:solidFill>
                <a:latin typeface="华文楷体" panose="02010600040101010101" pitchFamily="2" charset="-122"/>
                <a:ea typeface="华文楷体" panose="02010600040101010101" pitchFamily="2" charset="-122"/>
              </a:rPr>
              <a:t>中国国家图书馆</a:t>
            </a:r>
          </a:p>
        </p:txBody>
      </p:sp>
      <p:sp>
        <p:nvSpPr>
          <p:cNvPr id="8" name="TextBox 7"/>
          <p:cNvSpPr txBox="1"/>
          <p:nvPr/>
        </p:nvSpPr>
        <p:spPr>
          <a:xfrm rot="2198366">
            <a:off x="4708644" y="3279926"/>
            <a:ext cx="1742933" cy="461665"/>
          </a:xfrm>
          <a:prstGeom prst="rect">
            <a:avLst/>
          </a:prstGeom>
          <a:noFill/>
        </p:spPr>
        <p:txBody>
          <a:bodyPr wrap="square" rtlCol="0">
            <a:spAutoFit/>
          </a:bodyPr>
          <a:lstStyle/>
          <a:p>
            <a:r>
              <a:rPr lang="zh-CN" altLang="en-US" sz="2400" dirty="0">
                <a:solidFill>
                  <a:srgbClr val="0070C0"/>
                </a:solidFill>
                <a:latin typeface="华文楷体" panose="02010600040101010101" pitchFamily="2" charset="-122"/>
                <a:ea typeface="华文楷体" panose="02010600040101010101" pitchFamily="2" charset="-122"/>
              </a:rPr>
              <a:t>读秀数据库</a:t>
            </a:r>
          </a:p>
        </p:txBody>
      </p:sp>
    </p:spTree>
  </p:cSld>
  <p:clrMapOvr>
    <a:masterClrMapping/>
  </p:clrMapOvr>
  <p:transition spd="slow" advClick="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30748" y="195486"/>
            <a:ext cx="4896544" cy="768350"/>
          </a:xfrm>
          <a:prstGeom prst="rect">
            <a:avLst/>
          </a:prstGeom>
          <a:noFill/>
        </p:spPr>
        <p:txBody>
          <a:bodyPr wrap="square" rtlCol="0">
            <a:spAutoFit/>
          </a:bodyPr>
          <a:lstStyle/>
          <a:p>
            <a:r>
              <a:rPr lang="zh-CN" altLang="en-US" sz="4400" dirty="0">
                <a:solidFill>
                  <a:srgbClr val="0070C0"/>
                </a:solidFill>
                <a:latin typeface="华文楷体" panose="02010600040101010101" pitchFamily="2" charset="-122"/>
                <a:ea typeface="华文楷体" panose="02010600040101010101" pitchFamily="2" charset="-122"/>
              </a:rPr>
              <a:t> </a:t>
            </a:r>
            <a:endParaRPr lang="zh-CN" altLang="en-US" sz="4800" u="sng" dirty="0">
              <a:solidFill>
                <a:srgbClr val="0070C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5" name="图片 4"/>
          <p:cNvPicPr>
            <a:picLocks noChangeAspect="1"/>
          </p:cNvPicPr>
          <p:nvPr/>
        </p:nvPicPr>
        <p:blipFill>
          <a:blip r:embed="rId2"/>
          <a:srcRect l="9351" r="919"/>
          <a:stretch>
            <a:fillRect/>
          </a:stretch>
        </p:blipFill>
        <p:spPr>
          <a:xfrm>
            <a:off x="899160" y="467995"/>
            <a:ext cx="8249920" cy="1028700"/>
          </a:xfrm>
          <a:prstGeom prst="rect">
            <a:avLst/>
          </a:prstGeom>
        </p:spPr>
      </p:pic>
      <p:pic>
        <p:nvPicPr>
          <p:cNvPr id="6" name="图片 5"/>
          <p:cNvPicPr>
            <a:picLocks noChangeAspect="1"/>
          </p:cNvPicPr>
          <p:nvPr/>
        </p:nvPicPr>
        <p:blipFill>
          <a:blip r:embed="rId3"/>
          <a:srcRect l="1655" t="3063" r="-7436" b="-3063"/>
          <a:stretch>
            <a:fillRect/>
          </a:stretch>
        </p:blipFill>
        <p:spPr>
          <a:xfrm>
            <a:off x="823595" y="1496695"/>
            <a:ext cx="8969375" cy="2508250"/>
          </a:xfrm>
          <a:prstGeom prst="rect">
            <a:avLst/>
          </a:prstGeom>
        </p:spPr>
      </p:pic>
      <p:sp>
        <p:nvSpPr>
          <p:cNvPr id="7" name="文本框 6"/>
          <p:cNvSpPr txBox="1"/>
          <p:nvPr/>
        </p:nvSpPr>
        <p:spPr>
          <a:xfrm>
            <a:off x="965835" y="4224020"/>
            <a:ext cx="6990080" cy="922020"/>
          </a:xfrm>
          <a:prstGeom prst="rect">
            <a:avLst/>
          </a:prstGeom>
          <a:noFill/>
        </p:spPr>
        <p:txBody>
          <a:bodyPr wrap="square" rtlCol="0">
            <a:spAutoFit/>
          </a:bodyPr>
          <a:lstStyle/>
          <a:p>
            <a:r>
              <a:rPr lang="zh-CN" altLang="en-US">
                <a:solidFill>
                  <a:srgbClr val="999999"/>
                </a:solidFill>
              </a:rPr>
              <a:t>馆藏目录</a:t>
            </a:r>
          </a:p>
          <a:p>
            <a:r>
              <a:rPr lang="zh-CN" altLang="en-US">
                <a:solidFill>
                  <a:srgbClr val="999999"/>
                </a:solidFill>
              </a:rPr>
              <a:t>检索方式：基本检索</a:t>
            </a:r>
          </a:p>
          <a:p>
            <a:r>
              <a:rPr lang="zh-CN" altLang="en-US">
                <a:solidFill>
                  <a:srgbClr val="999999"/>
                </a:solidFill>
              </a:rPr>
              <a:t>检索词：可燃冰</a:t>
            </a:r>
          </a:p>
        </p:txBody>
      </p:sp>
    </p:spTree>
  </p:cSld>
  <p:clrMapOvr>
    <a:masterClrMapping/>
  </p:clrMapOvr>
  <p:transition spd="slow" advClick="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15508" y="13241"/>
            <a:ext cx="4896544" cy="768350"/>
          </a:xfrm>
          <a:prstGeom prst="rect">
            <a:avLst/>
          </a:prstGeom>
          <a:noFill/>
        </p:spPr>
        <p:txBody>
          <a:bodyPr wrap="square" rtlCol="0">
            <a:spAutoFit/>
          </a:bodyPr>
          <a:lstStyle/>
          <a:p>
            <a:r>
              <a:rPr lang="zh-CN" altLang="en-US" sz="4400" dirty="0">
                <a:solidFill>
                  <a:srgbClr val="0070C0"/>
                </a:solidFill>
                <a:latin typeface="华文楷体" panose="02010600040101010101" pitchFamily="2" charset="-122"/>
                <a:ea typeface="华文楷体" panose="02010600040101010101" pitchFamily="2" charset="-122"/>
              </a:rPr>
              <a:t> </a:t>
            </a:r>
            <a:r>
              <a:rPr lang="zh-CN" altLang="en-US" sz="3200" dirty="0">
                <a:solidFill>
                  <a:srgbClr val="0070C0"/>
                </a:solidFill>
                <a:latin typeface="华文楷体" panose="02010600040101010101" pitchFamily="2" charset="-122"/>
                <a:ea typeface="华文楷体" panose="02010600040101010101" pitchFamily="2" charset="-122"/>
              </a:rPr>
              <a:t>中国国家图书馆</a:t>
            </a:r>
            <a:endParaRPr lang="zh-CN" altLang="en-US" sz="3200" u="sng" dirty="0">
              <a:solidFill>
                <a:srgbClr val="0070C0"/>
              </a:solidFill>
              <a:latin typeface="华文楷体" panose="02010600040101010101" pitchFamily="2" charset="-122"/>
              <a:ea typeface="华文楷体" panose="02010600040101010101" pitchFamily="2" charset="-122"/>
              <a:cs typeface="Arial Unicode MS" panose="020B0604020202020204" pitchFamily="34" charset="-122"/>
            </a:endParaRPr>
          </a:p>
        </p:txBody>
      </p:sp>
      <p:pic>
        <p:nvPicPr>
          <p:cNvPr id="15" name="图片 14"/>
          <p:cNvPicPr>
            <a:picLocks noChangeAspect="1"/>
          </p:cNvPicPr>
          <p:nvPr/>
        </p:nvPicPr>
        <p:blipFill>
          <a:blip r:embed="rId2"/>
          <a:srcRect l="2298"/>
          <a:stretch>
            <a:fillRect/>
          </a:stretch>
        </p:blipFill>
        <p:spPr>
          <a:xfrm>
            <a:off x="25400" y="1528445"/>
            <a:ext cx="8544560" cy="3581400"/>
          </a:xfrm>
          <a:prstGeom prst="rect">
            <a:avLst/>
          </a:prstGeom>
        </p:spPr>
      </p:pic>
      <p:sp>
        <p:nvSpPr>
          <p:cNvPr id="16" name="文本框 15"/>
          <p:cNvSpPr txBox="1"/>
          <p:nvPr/>
        </p:nvSpPr>
        <p:spPr>
          <a:xfrm>
            <a:off x="1897380" y="781685"/>
            <a:ext cx="6346190" cy="645160"/>
          </a:xfrm>
          <a:prstGeom prst="rect">
            <a:avLst/>
          </a:prstGeom>
          <a:noFill/>
        </p:spPr>
        <p:txBody>
          <a:bodyPr wrap="square" rtlCol="0">
            <a:spAutoFit/>
          </a:bodyPr>
          <a:lstStyle/>
          <a:p>
            <a:r>
              <a:rPr lang="zh-CN" altLang="en-US">
                <a:solidFill>
                  <a:srgbClr val="999999"/>
                </a:solidFill>
              </a:rPr>
              <a:t>检索结果太少，修改检索词，提高查全率</a:t>
            </a:r>
          </a:p>
          <a:p>
            <a:r>
              <a:rPr lang="zh-CN" altLang="en-US">
                <a:solidFill>
                  <a:srgbClr val="999999"/>
                </a:solidFill>
              </a:rPr>
              <a:t>搜索词：天然气水合物</a:t>
            </a:r>
          </a:p>
        </p:txBody>
      </p:sp>
    </p:spTree>
  </p:cSld>
  <p:clrMapOvr>
    <a:masterClrMapping/>
  </p:clrMapOvr>
  <p:transition spd="slow" advClick="0">
    <p:push dir="u"/>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自定义 477">
      <a:dk1>
        <a:srgbClr val="999999"/>
      </a:dk1>
      <a:lt1>
        <a:srgbClr val="FFFFFF"/>
      </a:lt1>
      <a:dk2>
        <a:srgbClr val="494949"/>
      </a:dk2>
      <a:lt2>
        <a:srgbClr val="FFFFFF"/>
      </a:lt2>
      <a:accent1>
        <a:srgbClr val="1D84EA"/>
      </a:accent1>
      <a:accent2>
        <a:srgbClr val="1063B4"/>
      </a:accent2>
      <a:accent3>
        <a:srgbClr val="1D84EA"/>
      </a:accent3>
      <a:accent4>
        <a:srgbClr val="1063B4"/>
      </a:accent4>
      <a:accent5>
        <a:srgbClr val="1D84EA"/>
      </a:accent5>
      <a:accent6>
        <a:srgbClr val="1063B4"/>
      </a:accent6>
      <a:hlink>
        <a:srgbClr val="F33B48"/>
      </a:hlink>
      <a:folHlink>
        <a:srgbClr val="FFC000"/>
      </a:folHlink>
    </a:clrScheme>
    <a:fontScheme name="自定义 1">
      <a:majorFont>
        <a:latin typeface="Calibri"/>
        <a:ea typeface="微软雅黑"/>
        <a:cs typeface=""/>
      </a:majorFont>
      <a:minorFont>
        <a:latin typeface="Calibri"/>
        <a:ea typeface="微软雅黑"/>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Theme">
  <a:themeElements>
    <a:clrScheme name="自定义 477">
      <a:dk1>
        <a:srgbClr val="999999"/>
      </a:dk1>
      <a:lt1>
        <a:srgbClr val="FFFFFF"/>
      </a:lt1>
      <a:dk2>
        <a:srgbClr val="494949"/>
      </a:dk2>
      <a:lt2>
        <a:srgbClr val="FFFFFF"/>
      </a:lt2>
      <a:accent1>
        <a:srgbClr val="1D84EA"/>
      </a:accent1>
      <a:accent2>
        <a:srgbClr val="1063B4"/>
      </a:accent2>
      <a:accent3>
        <a:srgbClr val="1D84EA"/>
      </a:accent3>
      <a:accent4>
        <a:srgbClr val="1063B4"/>
      </a:accent4>
      <a:accent5>
        <a:srgbClr val="1D84EA"/>
      </a:accent5>
      <a:accent6>
        <a:srgbClr val="1063B4"/>
      </a:accent6>
      <a:hlink>
        <a:srgbClr val="F33B48"/>
      </a:hlink>
      <a:folHlink>
        <a:srgbClr val="FFC000"/>
      </a:folHlink>
    </a:clrScheme>
    <a:fontScheme name="自定义 1">
      <a:majorFont>
        <a:latin typeface="Calibri"/>
        <a:ea typeface="微软雅黑"/>
        <a:cs typeface=""/>
      </a:majorFont>
      <a:minorFont>
        <a:latin typeface="Calibri"/>
        <a:ea typeface="微软雅黑"/>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477">
      <a:dk1>
        <a:srgbClr val="999999"/>
      </a:dk1>
      <a:lt1>
        <a:srgbClr val="FFFFFF"/>
      </a:lt1>
      <a:dk2>
        <a:srgbClr val="494949"/>
      </a:dk2>
      <a:lt2>
        <a:srgbClr val="FFFFFF"/>
      </a:lt2>
      <a:accent1>
        <a:srgbClr val="1D84EA"/>
      </a:accent1>
      <a:accent2>
        <a:srgbClr val="1063B4"/>
      </a:accent2>
      <a:accent3>
        <a:srgbClr val="1D84EA"/>
      </a:accent3>
      <a:accent4>
        <a:srgbClr val="1063B4"/>
      </a:accent4>
      <a:accent5>
        <a:srgbClr val="1D84EA"/>
      </a:accent5>
      <a:accent6>
        <a:srgbClr val="1063B4"/>
      </a:accent6>
      <a:hlink>
        <a:srgbClr val="F33B48"/>
      </a:hlink>
      <a:folHlink>
        <a:srgbClr val="FFC000"/>
      </a:folHlink>
    </a:clrScheme>
    <a:fontScheme name="自定义 1">
      <a:majorFont>
        <a:latin typeface="Calibri"/>
        <a:ea typeface="微软雅黑"/>
        <a:cs typeface=""/>
      </a:majorFont>
      <a:minorFont>
        <a:latin typeface="Calibri"/>
        <a:ea typeface="微软雅黑"/>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477">
      <a:dk1>
        <a:srgbClr val="999999"/>
      </a:dk1>
      <a:lt1>
        <a:srgbClr val="FFFFFF"/>
      </a:lt1>
      <a:dk2>
        <a:srgbClr val="494949"/>
      </a:dk2>
      <a:lt2>
        <a:srgbClr val="FFFFFF"/>
      </a:lt2>
      <a:accent1>
        <a:srgbClr val="1D84EA"/>
      </a:accent1>
      <a:accent2>
        <a:srgbClr val="1063B4"/>
      </a:accent2>
      <a:accent3>
        <a:srgbClr val="1D84EA"/>
      </a:accent3>
      <a:accent4>
        <a:srgbClr val="1063B4"/>
      </a:accent4>
      <a:accent5>
        <a:srgbClr val="1D84EA"/>
      </a:accent5>
      <a:accent6>
        <a:srgbClr val="1063B4"/>
      </a:accent6>
      <a:hlink>
        <a:srgbClr val="F33B48"/>
      </a:hlink>
      <a:folHlink>
        <a:srgbClr val="FFC000"/>
      </a:folHlink>
    </a:clrScheme>
    <a:fontScheme name="自定义 1">
      <a:majorFont>
        <a:latin typeface="Calibri"/>
        <a:ea typeface="微软雅黑"/>
        <a:cs typeface=""/>
      </a:majorFont>
      <a:minorFont>
        <a:latin typeface="Calibri"/>
        <a:ea typeface="微软雅黑"/>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477">
      <a:dk1>
        <a:srgbClr val="999999"/>
      </a:dk1>
      <a:lt1>
        <a:srgbClr val="FFFFFF"/>
      </a:lt1>
      <a:dk2>
        <a:srgbClr val="494949"/>
      </a:dk2>
      <a:lt2>
        <a:srgbClr val="FFFFFF"/>
      </a:lt2>
      <a:accent1>
        <a:srgbClr val="1D84EA"/>
      </a:accent1>
      <a:accent2>
        <a:srgbClr val="1063B4"/>
      </a:accent2>
      <a:accent3>
        <a:srgbClr val="1D84EA"/>
      </a:accent3>
      <a:accent4>
        <a:srgbClr val="1063B4"/>
      </a:accent4>
      <a:accent5>
        <a:srgbClr val="1D84EA"/>
      </a:accent5>
      <a:accent6>
        <a:srgbClr val="1063B4"/>
      </a:accent6>
      <a:hlink>
        <a:srgbClr val="F33B48"/>
      </a:hlink>
      <a:folHlink>
        <a:srgbClr val="FFC000"/>
      </a:folHlink>
    </a:clrScheme>
    <a:fontScheme name="自定义 1">
      <a:majorFont>
        <a:latin typeface="Calibri"/>
        <a:ea typeface="微软雅黑"/>
        <a:cs typeface=""/>
      </a:majorFont>
      <a:minorFont>
        <a:latin typeface="Calibri"/>
        <a:ea typeface="微软雅黑"/>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自定义 477">
      <a:dk1>
        <a:srgbClr val="999999"/>
      </a:dk1>
      <a:lt1>
        <a:srgbClr val="FFFFFF"/>
      </a:lt1>
      <a:dk2>
        <a:srgbClr val="494949"/>
      </a:dk2>
      <a:lt2>
        <a:srgbClr val="FFFFFF"/>
      </a:lt2>
      <a:accent1>
        <a:srgbClr val="1D84EA"/>
      </a:accent1>
      <a:accent2>
        <a:srgbClr val="1063B4"/>
      </a:accent2>
      <a:accent3>
        <a:srgbClr val="1D84EA"/>
      </a:accent3>
      <a:accent4>
        <a:srgbClr val="1063B4"/>
      </a:accent4>
      <a:accent5>
        <a:srgbClr val="1D84EA"/>
      </a:accent5>
      <a:accent6>
        <a:srgbClr val="1063B4"/>
      </a:accent6>
      <a:hlink>
        <a:srgbClr val="F33B48"/>
      </a:hlink>
      <a:folHlink>
        <a:srgbClr val="FFC000"/>
      </a:folHlink>
    </a:clrScheme>
    <a:fontScheme name="自定义 1">
      <a:majorFont>
        <a:latin typeface="Calibri"/>
        <a:ea typeface="微软雅黑"/>
        <a:cs typeface=""/>
      </a:majorFont>
      <a:minorFont>
        <a:latin typeface="Calibri"/>
        <a:ea typeface="微软雅黑"/>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1657</Words>
  <Application>Microsoft Office PowerPoint</Application>
  <PresentationFormat>全屏显示(16:9)</PresentationFormat>
  <Paragraphs>154</Paragraphs>
  <Slides>35</Slides>
  <Notes>1</Notes>
  <HiddenSlides>0</HiddenSlides>
  <MMClips>1</MMClips>
  <ScaleCrop>false</ScaleCrop>
  <HeadingPairs>
    <vt:vector size="8" baseType="variant">
      <vt:variant>
        <vt:lpstr>已用的字体</vt:lpstr>
      </vt:variant>
      <vt:variant>
        <vt:i4>13</vt:i4>
      </vt:variant>
      <vt:variant>
        <vt:lpstr>主题</vt:lpstr>
      </vt:variant>
      <vt:variant>
        <vt:i4>13</vt:i4>
      </vt:variant>
      <vt:variant>
        <vt:lpstr>嵌入 OLE 服务器</vt:lpstr>
      </vt:variant>
      <vt:variant>
        <vt:i4>1</vt:i4>
      </vt:variant>
      <vt:variant>
        <vt:lpstr>幻灯片标题</vt:lpstr>
      </vt:variant>
      <vt:variant>
        <vt:i4>35</vt:i4>
      </vt:variant>
    </vt:vector>
  </HeadingPairs>
  <TitlesOfParts>
    <vt:vector size="62" baseType="lpstr">
      <vt:lpstr>Arial Unicode MS</vt:lpstr>
      <vt:lpstr>DejaVu Sans</vt:lpstr>
      <vt:lpstr>Lato</vt:lpstr>
      <vt:lpstr>Lato Light</vt:lpstr>
      <vt:lpstr>华文楷体</vt:lpstr>
      <vt:lpstr>宋体</vt:lpstr>
      <vt:lpstr>微软雅黑</vt:lpstr>
      <vt:lpstr>Arial</vt:lpstr>
      <vt:lpstr>Arial Rounded MT Bold</vt:lpstr>
      <vt:lpstr>Calibri</vt:lpstr>
      <vt:lpstr>Symbol</vt:lpstr>
      <vt:lpstr>Times New Roman</vt:lpstr>
      <vt:lpstr>Wingdings</vt:lpstr>
      <vt:lpstr>Office 主题​​</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Bitmap Image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xiaoke</dc:creator>
  <cp:lastModifiedBy>LH</cp:lastModifiedBy>
  <cp:revision>7</cp:revision>
  <dcterms:created xsi:type="dcterms:W3CDTF">2017-11-11T11:38:00Z</dcterms:created>
  <dcterms:modified xsi:type="dcterms:W3CDTF">2017-11-12T04:05:43Z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2052-10.1.0.6930</vt:lpwstr>
  </property>
</Properties>
</file>