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0" r:id="rId35"/>
    <p:sldId id="289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750EA-7AA6-4CC4-9749-C93C50110557}" type="datetimeFigureOut">
              <a:rPr lang="zh-CN" altLang="en-US" smtClean="0"/>
              <a:t>2015/12/10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7530-75E7-484E-B34C-99212B3E11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750EA-7AA6-4CC4-9749-C93C50110557}" type="datetimeFigureOut">
              <a:rPr lang="zh-CN" altLang="en-US" smtClean="0"/>
              <a:t>2015/12/10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7530-75E7-484E-B34C-99212B3E11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750EA-7AA6-4CC4-9749-C93C50110557}" type="datetimeFigureOut">
              <a:rPr lang="zh-CN" altLang="en-US" smtClean="0"/>
              <a:t>2015/12/10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7530-75E7-484E-B34C-99212B3E11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750EA-7AA6-4CC4-9749-C93C50110557}" type="datetimeFigureOut">
              <a:rPr lang="zh-CN" altLang="en-US" smtClean="0"/>
              <a:t>2015/12/10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7530-75E7-484E-B34C-99212B3E11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750EA-7AA6-4CC4-9749-C93C50110557}" type="datetimeFigureOut">
              <a:rPr lang="zh-CN" altLang="en-US" smtClean="0"/>
              <a:t>2015/12/10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7530-75E7-484E-B34C-99212B3E11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750EA-7AA6-4CC4-9749-C93C50110557}" type="datetimeFigureOut">
              <a:rPr lang="zh-CN" altLang="en-US" smtClean="0"/>
              <a:t>2015/12/10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7530-75E7-484E-B34C-99212B3E11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750EA-7AA6-4CC4-9749-C93C50110557}" type="datetimeFigureOut">
              <a:rPr lang="zh-CN" altLang="en-US" smtClean="0"/>
              <a:t>2015/12/10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7530-75E7-484E-B34C-99212B3E11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750EA-7AA6-4CC4-9749-C93C50110557}" type="datetimeFigureOut">
              <a:rPr lang="zh-CN" altLang="en-US" smtClean="0"/>
              <a:t>2015/12/10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7530-75E7-484E-B34C-99212B3E11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750EA-7AA6-4CC4-9749-C93C50110557}" type="datetimeFigureOut">
              <a:rPr lang="zh-CN" altLang="en-US" smtClean="0"/>
              <a:t>2015/12/10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7530-75E7-484E-B34C-99212B3E11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750EA-7AA6-4CC4-9749-C93C50110557}" type="datetimeFigureOut">
              <a:rPr lang="zh-CN" altLang="en-US" smtClean="0"/>
              <a:t>2015/12/10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7530-75E7-484E-B34C-99212B3E11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750EA-7AA6-4CC4-9749-C93C50110557}" type="datetimeFigureOut">
              <a:rPr lang="zh-CN" altLang="en-US" smtClean="0"/>
              <a:t>2015/12/10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17530-75E7-484E-B34C-99212B3E11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750EA-7AA6-4CC4-9749-C93C50110557}" type="datetimeFigureOut">
              <a:rPr lang="zh-CN" altLang="en-US" smtClean="0"/>
              <a:t>2015/12/10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17530-75E7-484E-B34C-99212B3E11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00034" y="1071546"/>
            <a:ext cx="8229600" cy="261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ctr" eaLnBrk="0" hangingPunct="0">
              <a:spcBef>
                <a:spcPct val="20000"/>
              </a:spcBef>
            </a:pPr>
            <a:endParaRPr lang="en-US" altLang="zh-CN" sz="2800" b="1" dirty="0" smtClean="0">
              <a:solidFill>
                <a:srgbClr val="0039A6"/>
              </a:solidFill>
              <a:ea typeface="宋体" pitchFamily="2" charset="-122"/>
              <a:cs typeface="Arial" charset="0"/>
            </a:endParaRPr>
          </a:p>
          <a:p>
            <a:pPr algn="ctr" eaLnBrk="0" hangingPunct="0">
              <a:lnSpc>
                <a:spcPct val="150000"/>
              </a:lnSpc>
              <a:spcBef>
                <a:spcPct val="20000"/>
              </a:spcBef>
            </a:pPr>
            <a:r>
              <a:rPr lang="zh-CN" altLang="en-US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武汉纺织大学图书馆在线资源使用帮助</a:t>
            </a:r>
            <a:r>
              <a:rPr lang="en-US" altLang="zh-CN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zh-CN" altLang="en-US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之</a:t>
            </a:r>
            <a:endParaRPr lang="en-US" altLang="en-US" sz="2800" dirty="0" smtClean="0"/>
          </a:p>
          <a:p>
            <a:pPr algn="ctr" eaLnBrk="0" hangingPunct="0">
              <a:spcBef>
                <a:spcPct val="20000"/>
              </a:spcBef>
            </a:pPr>
            <a:endParaRPr lang="en-US" altLang="zh-CN" sz="2000" b="1" dirty="0">
              <a:solidFill>
                <a:srgbClr val="0039A6"/>
              </a:solidFill>
              <a:ea typeface="宋体" pitchFamily="2" charset="-122"/>
              <a:cs typeface="Arial" charset="0"/>
            </a:endParaRPr>
          </a:p>
          <a:p>
            <a:pPr algn="ctr" eaLnBrk="0" hangingPunct="0">
              <a:spcBef>
                <a:spcPct val="20000"/>
              </a:spcBef>
            </a:pPr>
            <a:endParaRPr lang="en-US" altLang="zh-CN" sz="2000" b="1" dirty="0">
              <a:solidFill>
                <a:srgbClr val="0039A6"/>
              </a:solidFill>
              <a:ea typeface="宋体" pitchFamily="2" charset="-122"/>
              <a:cs typeface="Arial" charset="0"/>
            </a:endParaRPr>
          </a:p>
          <a:p>
            <a:pPr algn="ctr" eaLnBrk="0" hangingPunct="0">
              <a:spcBef>
                <a:spcPct val="20000"/>
              </a:spcBef>
            </a:pPr>
            <a:endParaRPr lang="en-US" altLang="zh-CN" sz="2000" b="1" dirty="0">
              <a:solidFill>
                <a:srgbClr val="0039A6"/>
              </a:solidFill>
              <a:latin typeface="宋体" pitchFamily="2" charset="-122"/>
              <a:ea typeface="宋体" pitchFamily="2" charset="-122"/>
              <a:cs typeface="Arial" charset="0"/>
            </a:endParaRPr>
          </a:p>
          <a:p>
            <a:pPr algn="r" eaLnBrk="0" hangingPunct="0">
              <a:spcBef>
                <a:spcPct val="20000"/>
              </a:spcBef>
            </a:pPr>
            <a:endParaRPr lang="en-US" altLang="zh-CN" sz="2000" dirty="0" smtClean="0">
              <a:solidFill>
                <a:srgbClr val="FFC000"/>
              </a:solidFill>
              <a:ea typeface="宋体" pitchFamily="2" charset="-122"/>
              <a:cs typeface="Arial" charset="0"/>
            </a:endParaRPr>
          </a:p>
          <a:p>
            <a:pPr algn="r" eaLnBrk="0" hangingPunct="0">
              <a:spcBef>
                <a:spcPct val="20000"/>
              </a:spcBef>
            </a:pPr>
            <a:endParaRPr lang="en-US" altLang="zh-CN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pitchFamily="2" charset="-122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4354" r="24641" b="943"/>
          <a:stretch>
            <a:fillRect/>
          </a:stretch>
        </p:blipFill>
        <p:spPr bwMode="auto">
          <a:xfrm>
            <a:off x="2500298" y="3500438"/>
            <a:ext cx="4163815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1588" y="1028700"/>
            <a:ext cx="66008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8725" y="1095375"/>
            <a:ext cx="6686550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2513" y="904875"/>
            <a:ext cx="7038975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4913" y="1071563"/>
            <a:ext cx="67341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4913" y="962025"/>
            <a:ext cx="6734175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8238" y="1352550"/>
            <a:ext cx="686752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9351" y="785794"/>
            <a:ext cx="7208287" cy="474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t="3198"/>
          <a:stretch>
            <a:fillRect/>
          </a:stretch>
        </p:blipFill>
        <p:spPr bwMode="auto">
          <a:xfrm>
            <a:off x="1214414" y="1500174"/>
            <a:ext cx="6791325" cy="4324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4425" y="1076325"/>
            <a:ext cx="691515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85794"/>
            <a:ext cx="6753225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-7586" b="12222"/>
          <a:stretch>
            <a:fillRect/>
          </a:stretch>
        </p:blipFill>
        <p:spPr bwMode="auto">
          <a:xfrm>
            <a:off x="1214414" y="642918"/>
            <a:ext cx="621510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114" y="1571612"/>
            <a:ext cx="7942976" cy="4191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3475" y="976313"/>
            <a:ext cx="687705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8700" y="1009650"/>
            <a:ext cx="70866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9663" y="1038225"/>
            <a:ext cx="692467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00" y="923925"/>
            <a:ext cx="7239000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7300" y="1585913"/>
            <a:ext cx="662940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2038" y="1433513"/>
            <a:ext cx="7019925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1009650"/>
            <a:ext cx="728662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6825" y="1209675"/>
            <a:ext cx="661035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2513" y="938213"/>
            <a:ext cx="7038975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4888" y="1047750"/>
            <a:ext cx="71342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928670"/>
            <a:ext cx="5818854" cy="411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4863" y="957263"/>
            <a:ext cx="7534275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971550"/>
            <a:ext cx="74295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3013" y="1038225"/>
            <a:ext cx="665797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0163" y="1095375"/>
            <a:ext cx="6543675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0663" y="842963"/>
            <a:ext cx="6162675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071563"/>
            <a:ext cx="70104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1075" y="871538"/>
            <a:ext cx="718185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9138" y="985838"/>
            <a:ext cx="7705725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" y="1019175"/>
            <a:ext cx="754380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7725" y="1114425"/>
            <a:ext cx="744855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860" y="857232"/>
            <a:ext cx="7059504" cy="4805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3938" y="642918"/>
            <a:ext cx="7830069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259" y="785794"/>
            <a:ext cx="7177016" cy="494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14356"/>
            <a:ext cx="7573765" cy="525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0" y="1109663"/>
            <a:ext cx="6477000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0163" y="1171575"/>
            <a:ext cx="6543675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8</Words>
  <Application>Microsoft Office PowerPoint</Application>
  <PresentationFormat>全屏显示(4:3)</PresentationFormat>
  <Paragraphs>5</Paragraphs>
  <Slides>39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40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</vt:vector>
  </TitlesOfParts>
  <Company>CHINA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USER</cp:lastModifiedBy>
  <cp:revision>2</cp:revision>
  <dcterms:created xsi:type="dcterms:W3CDTF">2015-12-10T06:52:24Z</dcterms:created>
  <dcterms:modified xsi:type="dcterms:W3CDTF">2015-12-10T07:09:01Z</dcterms:modified>
</cp:coreProperties>
</file>